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29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9C12FF-D6B2-4691-8AF5-77BD5FAD16DD}" v="36" dt="2024-09-13T14:59:58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70" autoAdjust="0"/>
  </p:normalViewPr>
  <p:slideViewPr>
    <p:cSldViewPr snapToGrid="0">
      <p:cViewPr varScale="1">
        <p:scale>
          <a:sx n="40" d="100"/>
          <a:sy n="40" d="100"/>
        </p:scale>
        <p:origin x="1353" y="45"/>
      </p:cViewPr>
      <p:guideLst>
        <p:guide orient="horz" pos="2546"/>
        <p:guide pos="29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rjen Kranenborg" userId="0f1a5ec6a967f9e9" providerId="LiveId" clId="{809C12FF-D6B2-4691-8AF5-77BD5FAD16DD}"/>
    <pc:docChg chg="undo redo custSel mod addSld modSld">
      <pc:chgData name="Jurjen Kranenborg" userId="0f1a5ec6a967f9e9" providerId="LiveId" clId="{809C12FF-D6B2-4691-8AF5-77BD5FAD16DD}" dt="2024-09-17T09:02:11.862" v="411" actId="478"/>
      <pc:docMkLst>
        <pc:docMk/>
      </pc:docMkLst>
      <pc:sldChg chg="addSp delSp modSp mod">
        <pc:chgData name="Jurjen Kranenborg" userId="0f1a5ec6a967f9e9" providerId="LiveId" clId="{809C12FF-D6B2-4691-8AF5-77BD5FAD16DD}" dt="2024-09-17T09:02:11.862" v="411" actId="478"/>
        <pc:sldMkLst>
          <pc:docMk/>
          <pc:sldMk cId="981178616" sldId="256"/>
        </pc:sldMkLst>
        <pc:spChg chg="mod">
          <ac:chgData name="Jurjen Kranenborg" userId="0f1a5ec6a967f9e9" providerId="LiveId" clId="{809C12FF-D6B2-4691-8AF5-77BD5FAD16DD}" dt="2024-09-10T21:20:40.124" v="271" actId="14100"/>
          <ac:spMkLst>
            <pc:docMk/>
            <pc:sldMk cId="981178616" sldId="256"/>
            <ac:spMk id="9" creationId="{CD6ECFD0-7BD6-4659-B151-FE2E0ADB6DA9}"/>
          </ac:spMkLst>
        </pc:spChg>
        <pc:spChg chg="mod">
          <ac:chgData name="Jurjen Kranenborg" userId="0f1a5ec6a967f9e9" providerId="LiveId" clId="{809C12FF-D6B2-4691-8AF5-77BD5FAD16DD}" dt="2024-09-10T21:20:09.042" v="236" actId="14100"/>
          <ac:spMkLst>
            <pc:docMk/>
            <pc:sldMk cId="981178616" sldId="256"/>
            <ac:spMk id="10" creationId="{304993CE-CA56-4CAC-B949-0DE147A01A07}"/>
          </ac:spMkLst>
        </pc:spChg>
        <pc:spChg chg="del mod">
          <ac:chgData name="Jurjen Kranenborg" userId="0f1a5ec6a967f9e9" providerId="LiveId" clId="{809C12FF-D6B2-4691-8AF5-77BD5FAD16DD}" dt="2024-09-10T20:24:36.323" v="9" actId="21"/>
          <ac:spMkLst>
            <pc:docMk/>
            <pc:sldMk cId="981178616" sldId="256"/>
            <ac:spMk id="38" creationId="{4703889A-BC34-CA84-A7D9-10A6A9C27C6D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39" creationId="{2B15B47A-CC58-A275-085F-2947DE723DAD}"/>
          </ac:spMkLst>
        </pc:spChg>
        <pc:spChg chg="del mod topLvl">
          <ac:chgData name="Jurjen Kranenborg" userId="0f1a5ec6a967f9e9" providerId="LiveId" clId="{809C12FF-D6B2-4691-8AF5-77BD5FAD16DD}" dt="2024-09-10T20:39:46" v="65" actId="21"/>
          <ac:spMkLst>
            <pc:docMk/>
            <pc:sldMk cId="981178616" sldId="256"/>
            <ac:spMk id="39" creationId="{622C4475-CB9D-389C-43D3-7F12FA98ED14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40" creationId="{85E455A6-BE77-A1D8-406C-9C8840C3311B}"/>
          </ac:spMkLst>
        </pc:spChg>
        <pc:spChg chg="del mod topLvl">
          <ac:chgData name="Jurjen Kranenborg" userId="0f1a5ec6a967f9e9" providerId="LiveId" clId="{809C12FF-D6B2-4691-8AF5-77BD5FAD16DD}" dt="2024-09-10T20:39:46" v="65" actId="21"/>
          <ac:spMkLst>
            <pc:docMk/>
            <pc:sldMk cId="981178616" sldId="256"/>
            <ac:spMk id="40" creationId="{DE532F64-022D-9277-5A13-32B36D436008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41" creationId="{3A8BA596-8E23-3F84-EBBF-14B98C92467C}"/>
          </ac:spMkLst>
        </pc:spChg>
        <pc:spChg chg="del mod topLvl">
          <ac:chgData name="Jurjen Kranenborg" userId="0f1a5ec6a967f9e9" providerId="LiveId" clId="{809C12FF-D6B2-4691-8AF5-77BD5FAD16DD}" dt="2024-09-10T20:38:00.295" v="53" actId="21"/>
          <ac:spMkLst>
            <pc:docMk/>
            <pc:sldMk cId="981178616" sldId="256"/>
            <ac:spMk id="41" creationId="{7328A462-1E11-5409-E657-3562F5F905C2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43" creationId="{C136E120-C6EE-F5A3-952A-6FA938DA41A8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44" creationId="{5CB7CDCD-2BD2-2B94-4EF0-583DAFBE625B}"/>
          </ac:spMkLst>
        </pc:spChg>
        <pc:spChg chg="mod">
          <ac:chgData name="Jurjen Kranenborg" userId="0f1a5ec6a967f9e9" providerId="LiveId" clId="{809C12FF-D6B2-4691-8AF5-77BD5FAD16DD}" dt="2024-09-10T21:06:14.909" v="193" actId="1076"/>
          <ac:spMkLst>
            <pc:docMk/>
            <pc:sldMk cId="981178616" sldId="256"/>
            <ac:spMk id="44" creationId="{D1B9AEB6-19B2-3FD4-F463-0329B96F3AF1}"/>
          </ac:spMkLst>
        </pc:spChg>
        <pc:spChg chg="mod">
          <ac:chgData name="Jurjen Kranenborg" userId="0f1a5ec6a967f9e9" providerId="LiveId" clId="{809C12FF-D6B2-4691-8AF5-77BD5FAD16DD}" dt="2024-09-10T20:49:15.213" v="97" actId="1076"/>
          <ac:spMkLst>
            <pc:docMk/>
            <pc:sldMk cId="981178616" sldId="256"/>
            <ac:spMk id="45" creationId="{FD0421F0-4B59-15C0-954A-4013D76C7508}"/>
          </ac:spMkLst>
        </pc:spChg>
        <pc:spChg chg="mod">
          <ac:chgData name="Jurjen Kranenborg" userId="0f1a5ec6a967f9e9" providerId="LiveId" clId="{809C12FF-D6B2-4691-8AF5-77BD5FAD16DD}" dt="2024-09-10T20:47:45.048" v="85" actId="1076"/>
          <ac:spMkLst>
            <pc:docMk/>
            <pc:sldMk cId="981178616" sldId="256"/>
            <ac:spMk id="46" creationId="{0933ECF0-4B48-E49C-0C77-92A8D17D663F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46" creationId="{6934A44B-3F21-1F46-C6AA-6312AE10C60C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47" creationId="{7E3CD880-E5DF-75C8-28B3-4976CE3DF8B7}"/>
          </ac:spMkLst>
        </pc:spChg>
        <pc:spChg chg="mod">
          <ac:chgData name="Jurjen Kranenborg" userId="0f1a5ec6a967f9e9" providerId="LiveId" clId="{809C12FF-D6B2-4691-8AF5-77BD5FAD16DD}" dt="2024-09-10T20:48:03.913" v="88" actId="1076"/>
          <ac:spMkLst>
            <pc:docMk/>
            <pc:sldMk cId="981178616" sldId="256"/>
            <ac:spMk id="47" creationId="{E67E2DE9-5E3C-1946-5E01-17A313F588CB}"/>
          </ac:spMkLst>
        </pc:spChg>
        <pc:spChg chg="mod">
          <ac:chgData name="Jurjen Kranenborg" userId="0f1a5ec6a967f9e9" providerId="LiveId" clId="{809C12FF-D6B2-4691-8AF5-77BD5FAD16DD}" dt="2024-09-10T20:37:12.060" v="45" actId="165"/>
          <ac:spMkLst>
            <pc:docMk/>
            <pc:sldMk cId="981178616" sldId="256"/>
            <ac:spMk id="48" creationId="{9A8E05B6-744E-FA2F-2519-CC26599D5D2C}"/>
          </ac:spMkLst>
        </pc:spChg>
        <pc:spChg chg="mod">
          <ac:chgData name="Jurjen Kranenborg" userId="0f1a5ec6a967f9e9" providerId="LiveId" clId="{809C12FF-D6B2-4691-8AF5-77BD5FAD16DD}" dt="2024-09-10T20:37:12.060" v="45" actId="165"/>
          <ac:spMkLst>
            <pc:docMk/>
            <pc:sldMk cId="981178616" sldId="256"/>
            <ac:spMk id="49" creationId="{C9057940-FC37-8B2C-A18E-DF196DCFE10E}"/>
          </ac:spMkLst>
        </pc:spChg>
        <pc:spChg chg="del mod">
          <ac:chgData name="Jurjen Kranenborg" userId="0f1a5ec6a967f9e9" providerId="LiveId" clId="{809C12FF-D6B2-4691-8AF5-77BD5FAD16DD}" dt="2024-09-10T20:39:38.130" v="64" actId="478"/>
          <ac:spMkLst>
            <pc:docMk/>
            <pc:sldMk cId="981178616" sldId="256"/>
            <ac:spMk id="50" creationId="{B7EFD14A-DDAE-3FA6-654E-3BD2E1E7A7F9}"/>
          </ac:spMkLst>
        </pc:spChg>
        <pc:spChg chg="del mod">
          <ac:chgData name="Jurjen Kranenborg" userId="0f1a5ec6a967f9e9" providerId="LiveId" clId="{809C12FF-D6B2-4691-8AF5-77BD5FAD16DD}" dt="2024-09-10T20:39:29.420" v="63" actId="21"/>
          <ac:spMkLst>
            <pc:docMk/>
            <pc:sldMk cId="981178616" sldId="256"/>
            <ac:spMk id="51" creationId="{52E8A8EE-9C0D-1A3D-41C2-F75EED40F1BC}"/>
          </ac:spMkLst>
        </pc:spChg>
        <pc:spChg chg="mod">
          <ac:chgData name="Jurjen Kranenborg" userId="0f1a5ec6a967f9e9" providerId="LiveId" clId="{809C12FF-D6B2-4691-8AF5-77BD5FAD16DD}" dt="2024-09-10T20:45:32.002" v="77" actId="1076"/>
          <ac:spMkLst>
            <pc:docMk/>
            <pc:sldMk cId="981178616" sldId="256"/>
            <ac:spMk id="52" creationId="{961128B2-4215-1E83-F367-F120A02A9ECA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53" creationId="{4EAA9D24-6511-DB8D-DFE5-83158CFDABA0}"/>
          </ac:spMkLst>
        </pc:spChg>
        <pc:spChg chg="mod">
          <ac:chgData name="Jurjen Kranenborg" userId="0f1a5ec6a967f9e9" providerId="LiveId" clId="{809C12FF-D6B2-4691-8AF5-77BD5FAD16DD}" dt="2024-09-10T21:04:23.451" v="190" actId="2085"/>
          <ac:spMkLst>
            <pc:docMk/>
            <pc:sldMk cId="981178616" sldId="256"/>
            <ac:spMk id="53" creationId="{56C3578A-5501-53EC-4924-9C12F889DB40}"/>
          </ac:spMkLst>
        </pc:spChg>
        <pc:spChg chg="mod">
          <ac:chgData name="Jurjen Kranenborg" userId="0f1a5ec6a967f9e9" providerId="LiveId" clId="{809C12FF-D6B2-4691-8AF5-77BD5FAD16DD}" dt="2024-09-10T20:51:10.370" v="118" actId="14100"/>
          <ac:spMkLst>
            <pc:docMk/>
            <pc:sldMk cId="981178616" sldId="256"/>
            <ac:spMk id="54" creationId="{AD7BF701-E966-8A4D-F88C-65C49151A089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54" creationId="{D0569441-4ACD-05D6-B090-4646121F5B39}"/>
          </ac:spMkLst>
        </pc:spChg>
        <pc:spChg chg="add del mod">
          <ac:chgData name="Jurjen Kranenborg" userId="0f1a5ec6a967f9e9" providerId="LiveId" clId="{809C12FF-D6B2-4691-8AF5-77BD5FAD16DD}" dt="2024-09-10T20:39:46" v="65" actId="21"/>
          <ac:spMkLst>
            <pc:docMk/>
            <pc:sldMk cId="981178616" sldId="256"/>
            <ac:spMk id="55" creationId="{C66E8330-1F35-0125-38A5-FF5231EBFB15}"/>
          </ac:spMkLst>
        </pc:spChg>
        <pc:spChg chg="add mod">
          <ac:chgData name="Jurjen Kranenborg" userId="0f1a5ec6a967f9e9" providerId="LiveId" clId="{809C12FF-D6B2-4691-8AF5-77BD5FAD16DD}" dt="2024-09-10T21:00:19.045" v="185" actId="164"/>
          <ac:spMkLst>
            <pc:docMk/>
            <pc:sldMk cId="981178616" sldId="256"/>
            <ac:spMk id="56" creationId="{0829250F-9A58-322A-90BD-1F17832D2CEA}"/>
          </ac:spMkLst>
        </pc:spChg>
        <pc:spChg chg="add mod">
          <ac:chgData name="Jurjen Kranenborg" userId="0f1a5ec6a967f9e9" providerId="LiveId" clId="{809C12FF-D6B2-4691-8AF5-77BD5FAD16DD}" dt="2024-09-10T21:00:19.045" v="185" actId="164"/>
          <ac:spMkLst>
            <pc:docMk/>
            <pc:sldMk cId="981178616" sldId="256"/>
            <ac:spMk id="57" creationId="{C500E1A2-CDB5-E974-6429-487185CA2096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58" creationId="{B86127DF-ACB3-4460-7A98-0F973CF01ACE}"/>
          </ac:spMkLst>
        </pc:spChg>
        <pc:spChg chg="add mod">
          <ac:chgData name="Jurjen Kranenborg" userId="0f1a5ec6a967f9e9" providerId="LiveId" clId="{809C12FF-D6B2-4691-8AF5-77BD5FAD16DD}" dt="2024-09-10T21:00:19.045" v="185" actId="164"/>
          <ac:spMkLst>
            <pc:docMk/>
            <pc:sldMk cId="981178616" sldId="256"/>
            <ac:spMk id="58" creationId="{D765DF0C-E401-6595-0323-0C05AA31B57C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59" creationId="{7011E46D-42FF-0FC6-1753-713C4F7D4F9F}"/>
          </ac:spMkLst>
        </pc:spChg>
        <pc:spChg chg="add mod">
          <ac:chgData name="Jurjen Kranenborg" userId="0f1a5ec6a967f9e9" providerId="LiveId" clId="{809C12FF-D6B2-4691-8AF5-77BD5FAD16DD}" dt="2024-09-10T20:55:17.539" v="167" actId="164"/>
          <ac:spMkLst>
            <pc:docMk/>
            <pc:sldMk cId="981178616" sldId="256"/>
            <ac:spMk id="59" creationId="{CE6D2B75-9B2F-EE9E-924B-C258238FA443}"/>
          </ac:spMkLst>
        </pc:spChg>
        <pc:spChg chg="add mod">
          <ac:chgData name="Jurjen Kranenborg" userId="0f1a5ec6a967f9e9" providerId="LiveId" clId="{809C12FF-D6B2-4691-8AF5-77BD5FAD16DD}" dt="2024-09-10T20:55:17.539" v="167" actId="164"/>
          <ac:spMkLst>
            <pc:docMk/>
            <pc:sldMk cId="981178616" sldId="256"/>
            <ac:spMk id="60" creationId="{B00014E7-09F4-E8E4-41DA-5D312ABC45B9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60" creationId="{D1DFAE5A-3108-40BF-446A-FA754EEBBCAF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61" creationId="{7736257F-2A83-993C-E854-B04CE14A8F4A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62" creationId="{6AD1F631-C956-B4BC-370A-3E1A389F2004}"/>
          </ac:spMkLst>
        </pc:spChg>
        <pc:spChg chg="mod">
          <ac:chgData name="Jurjen Kranenborg" userId="0f1a5ec6a967f9e9" providerId="LiveId" clId="{809C12FF-D6B2-4691-8AF5-77BD5FAD16DD}" dt="2024-09-11T16:29:17.192" v="301" actId="1076"/>
          <ac:spMkLst>
            <pc:docMk/>
            <pc:sldMk cId="981178616" sldId="256"/>
            <ac:spMk id="63" creationId="{0816EF77-F228-B1A8-59CC-CDFAF60D8F6C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56" creationId="{319CEC1B-55BA-1C40-30A0-A6D5A994833E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57" creationId="{7C897FA8-F379-95F6-16F5-B0328E60E3DF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58" creationId="{315F3E8E-B668-DAFB-1799-A39765FEAC15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59" creationId="{2D74C398-53D0-2C1F-4121-3064CE310E55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0" creationId="{1DBB3E10-DFAB-A852-2E2A-4C9EDBB07D6F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1" creationId="{FA085FCC-8BE1-5E83-7A22-F246A71B8B41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2" creationId="{106A0066-F879-603D-21F1-883C708258E6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3" creationId="{CE671A9C-3917-27BB-BB72-32DB7A08BFC4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4" creationId="{E675B953-55FF-A33E-1EFE-FD85974B2828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5" creationId="{EA393F3E-A703-A49B-6DCB-76833310FE18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6" creationId="{CAB1234E-C31B-5D75-6D3F-E2EF4960058B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7" creationId="{EE0B5F2F-373A-6597-DCA3-6DD3D2D3EE3A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8" creationId="{36C9BF14-1C61-EDEA-61A5-8F7D536EBC08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69" creationId="{C3AB3156-8001-E4C3-BA55-FBBC328CB2D1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70" creationId="{E649D378-81E1-7E15-9936-07208971CE55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71" creationId="{65BD4E35-CFEC-DE41-8B10-49921DE331AF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72" creationId="{5021C205-EA9A-AA2E-563E-A594D1465D29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73" creationId="{76B890C1-71FA-A751-F9E1-EB23FBD607ED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74" creationId="{14EA587D-9A44-3DBC-70F7-5B6D5DB1F41D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75" creationId="{373AFECD-B7F0-3C5E-BCFA-CF2EFFE0EB81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79" creationId="{1AE14D1A-F233-3058-A336-151817673198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0" creationId="{8EE82B6B-6CD0-1FDD-7EFB-1B80A5404F97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1" creationId="{2275CEC0-1A14-77F9-229F-61D96C969FA1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2" creationId="{9B740F3D-1A61-1E5E-2E5D-A98A95D20C2C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3" creationId="{557BA34D-9ECF-4153-BE6B-7B5995BCFF04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4" creationId="{E291CFAE-927B-757A-90B8-9D8B949119BB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5" creationId="{35D6BAC5-6606-F8BB-DBF5-D362F12D4F03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6" creationId="{999295E8-FAFA-6CD5-E2DC-5252FCCCF596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7" creationId="{23EE717E-2289-021F-5E74-D8DF7757D3D9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8" creationId="{CDC59846-C628-7698-D41A-0BB27861F87B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89" creationId="{2C2EB397-35B8-093B-3498-2D9351F7CFE8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90" creationId="{7EF04C54-DF83-962B-F241-EC7B82FBAE96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91" creationId="{B4E9FA88-9ED7-BEE3-CECE-01FE0F578BA9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92" creationId="{F0FDEEFE-993C-9E86-6FF9-0D00B0C2CF50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93" creationId="{64D3ACA1-094C-91CA-3515-037CA02BF20B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94" creationId="{F50A3C85-FA40-FEF9-3086-6AE211EA7BCF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95" creationId="{CD77B957-CC47-8891-47EE-DBF68D53F077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296" creationId="{07B019D6-0525-70AD-2832-5224106E39C5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322" creationId="{1E5B04D5-97B7-2A6B-AD64-ADCA8CB72C0A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323" creationId="{DDE2BA27-6755-9CD2-0D6C-3D2433628E93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327" creationId="{7F7B3B91-4B27-A2BD-733A-FF218D73421A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358" creationId="{60139F56-ED61-1469-461A-B2E439AD0645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374" creationId="{50344BA4-B536-3F49-BAA6-1DD03CC3F70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376" creationId="{6B535234-DBE3-3645-887F-CEC9BC7EC04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377" creationId="{FE55E865-234D-2621-2E9C-40D28EF52FB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378" creationId="{CCD8A7ED-6614-F578-EBF8-0FF12860BD7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385" creationId="{9E15C151-BD15-E2CB-605B-C9642E779E6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386" creationId="{CB9B8495-4DB4-6928-C10E-D1E6E3159A6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387" creationId="{5184F332-CCCD-8F9D-D52B-DEC316F3783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388" creationId="{F0AE6E10-E48E-DDBA-F84E-3B57CAB2AE7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08" creationId="{545C64E1-2793-3735-8765-816A3AA28ED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09" creationId="{45B4B3DE-4BE4-5227-86B7-DB37694794D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0" creationId="{AC6F47CA-B9AB-B26B-6BC6-3E7E64F1D6D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1" creationId="{3BA127B1-AACC-A01F-9631-94BDE8B7DA2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2" creationId="{5752679D-4475-4A6C-4A30-D3430ADC966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3" creationId="{6303DE8C-32B9-85FC-88D5-3714BFAB276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4" creationId="{67B38440-02AA-DE54-DD53-CF3855BEDB5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5" creationId="{D44D4E8E-BD6C-1C35-6654-5A792884D34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6" creationId="{9BBC2C88-524B-B16E-4F95-4154EFA2C2E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7" creationId="{20099FFC-5A55-D284-590C-ABAED0DF462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8" creationId="{4C4C9428-1ACE-F021-24F3-90FED58F4C7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19" creationId="{793CFFD5-CA1A-AFCF-E512-946E87D37DA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20" creationId="{F87B4459-6D98-9B39-3B60-29898C3D737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21" creationId="{933B4A0D-7B9F-E7C7-0C5E-53A3FA2F0C8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22" creationId="{C48AA38D-0BA0-E5E7-4F82-DBE7845D3CB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23" creationId="{94FBD82E-4C89-1DCA-D9DD-242997EBE5F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24" creationId="{3DFB0D1B-95A4-145E-A78F-CD4AD94CD68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25" creationId="{46485EFC-50C1-7A47-CEA9-BB71179CBB25}"/>
          </ac:spMkLst>
        </pc:spChg>
        <pc:spChg chg="add mod">
          <ac:chgData name="Jurjen Kranenborg" userId="0f1a5ec6a967f9e9" providerId="LiveId" clId="{809C12FF-D6B2-4691-8AF5-77BD5FAD16DD}" dt="2024-09-10T21:12:13.929" v="202" actId="1076"/>
          <ac:spMkLst>
            <pc:docMk/>
            <pc:sldMk cId="981178616" sldId="256"/>
            <ac:spMk id="426" creationId="{F84AD9EC-ED08-95EE-E651-98A17E51FD5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0" creationId="{DC21FF1C-89B4-FE37-43BA-61D035CF25E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1" creationId="{B81E5819-7EAC-DE41-FC61-CFC694398FA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2" creationId="{E28621D9-EA2C-595B-F9E7-4419BBC30D4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3" creationId="{CF4B993D-34CB-068D-931F-517CDA3268B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4" creationId="{1FD1EDDC-0D3D-4E56-02A6-090F7177028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5" creationId="{59B1AC6E-417F-A3A9-D220-82BDAE71FAD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6" creationId="{57D72696-A766-71EA-47A2-DBB9C43B652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7" creationId="{AECEA7CC-4F1B-6DF0-738D-B200BA7BC8B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8" creationId="{87D7F2AD-F36F-9C41-C43F-DBCD3C1CB62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39" creationId="{4E85D00F-E943-EF65-C0D9-DAD92533039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40" creationId="{34D14D34-22BB-373E-66E0-18E02F83FDC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41" creationId="{9B03B4C1-4340-1B21-6A23-A304362E2EE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42" creationId="{4EB44265-12E1-C994-E17E-8DC5A6CF637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43" creationId="{0A27263B-43BB-8A7F-68FF-6A36FA9CD7A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44" creationId="{4FC9088A-0C3F-591D-3CC3-66033D2D6AB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45" creationId="{B876E7FF-4144-7A69-3855-23C31E6C846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46" creationId="{29DCD56D-66D5-9C98-13C2-59809317B30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447" creationId="{A5445E65-0CA1-ACE8-F0D6-E59A65555A2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280" creationId="{39CA0500-4CD0-A14A-EBA6-6D6D29DF1C7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281" creationId="{12F8090A-6E88-FF5E-5ABA-64CC1FB25BF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282" creationId="{FDBB39EC-F52E-BEE4-61EA-EFDB2841F2C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283" creationId="{D36D6A3F-CD50-6EE4-98D7-73599CA588D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284" creationId="{41641554-028D-AF03-1DCD-922E3129C64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292" creationId="{3AB0C025-3938-54B3-159E-542F8633C7A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00" creationId="{89C5944F-B9FB-6936-5C29-700F7A36213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03" creationId="{2D0215FA-4F24-2C77-5029-9C7627339E8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10" creationId="{BF0EB5B0-13EA-8A5A-EEBB-7527DBFB4AC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11" creationId="{D293621D-996D-8F31-0D6A-BAA38D27842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12" creationId="{FBB6A987-DFD3-373E-42C5-340028C8BD2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13" creationId="{F8A59FE0-082C-0AC8-AEEE-2BB38F0D929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14" creationId="{F6BAF2A6-6CFE-9EA1-A311-E0AC3B3FEB2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15" creationId="{8F069A48-1AF6-5D1A-1B09-03B71D3448A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16" creationId="{30F6A28A-D91C-2BAD-6ECB-05F36D8D253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0" creationId="{02CDB2DC-3923-832D-F3E7-4043EAA56E8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1" creationId="{1D76A200-33E6-E2B2-4633-A25988B3158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2" creationId="{ABF709FA-2C32-B60E-A4B1-59144411C49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3" creationId="{A13F0FEF-A399-D5FC-EF9C-A1DD7C9CFE0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4" creationId="{5F363F55-D870-3FEE-9734-33BE67CA416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5" creationId="{13FCF57B-AB03-672F-3313-68B507A0E34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6" creationId="{BA15EC5B-2409-4667-3703-1EF5E43BD3D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7" creationId="{BFE3C56C-C20A-67A7-DDAC-3B63F45A0B9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8" creationId="{133E1DAF-C7F0-F2DD-F6E0-AA6807C543D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29" creationId="{544E0286-067D-1182-6A81-0E8DEA6B2DB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0" creationId="{997F581C-AC69-216A-F8EC-DDBD7FB440E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1" creationId="{57C95FD8-A1FC-9DD0-4CE6-9262954A13B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2" creationId="{2C0FFDE6-1769-E06D-4AE8-6799BFA8856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3" creationId="{D7A2694A-5191-AE71-8673-A8A5092D0AE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4" creationId="{B52E4856-9030-DCD6-3425-652DB60DBC5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5" creationId="{DA30DEC1-F3F3-CB6E-39FC-0F952170B0E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6" creationId="{0C72CB3B-0D02-8A1D-64C3-ED405FE4CBC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7" creationId="{6E6CA583-129D-BE8B-28E7-93C6ADA63AB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8" creationId="{39DBB990-4213-DA0D-819F-95A38B2268D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39" creationId="{12A6B327-76B3-AA7F-18D7-FBCA0D08CAD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40" creationId="{289F3244-BB55-2349-8950-39250B552B9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341" creationId="{B2FB5842-9DBB-9B93-390B-0F7914A1D619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1345" creationId="{5EFBEC84-88FD-52A9-E9AF-03847D47E606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1347" creationId="{54BC93F1-B448-19B1-3407-38C32304F7D5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1348" creationId="{274F1A5F-8B3F-C1C6-13A4-8D2D5318904D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1349" creationId="{BFF8C849-D846-99D1-4D05-FBF9272CEFA4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1350" creationId="{6CCAA5AE-E2C3-FF69-4C6B-2DC4665D75B7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1351" creationId="{9EFCA8B3-DD35-3400-DAFC-5872B3A5A273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1352" creationId="{A69476AB-4235-433B-2A17-B5AE8A2703B9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1353" creationId="{EE74F800-A729-E045-9A03-48BEDBC9A93D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1354" creationId="{BAD7869A-DECA-A3FC-7596-5033BF91F9FE}"/>
          </ac:spMkLst>
        </pc:spChg>
        <pc:spChg chg="mod">
          <ac:chgData name="Jurjen Kranenborg" userId="0f1a5ec6a967f9e9" providerId="LiveId" clId="{809C12FF-D6B2-4691-8AF5-77BD5FAD16DD}" dt="2024-09-13T14:59:22.341" v="404"/>
          <ac:spMkLst>
            <pc:docMk/>
            <pc:sldMk cId="981178616" sldId="256"/>
            <ac:spMk id="1355" creationId="{0AD388B1-0F2C-509D-1DE0-481C8EFC07CB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357" creationId="{8905DD0A-4605-7700-86C5-12CA24DC9086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358" creationId="{3D60D140-120F-3531-2EED-A0D4857BD6AB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358" creationId="{9C739737-F809-F6FA-6D37-0C447F6C7351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359" creationId="{23E7B53D-AE26-A943-D7E4-03EB8BC7EFF4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359" creationId="{45BCF87C-A4C7-D09E-ADA0-E19E1E4647FA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80" creationId="{CC104845-0B4A-2195-D2E6-69FD16FB02D6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81" creationId="{DE583493-F66B-A17B-33AC-9D9F3839B2FF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582" creationId="{58085384-907A-16F9-264B-FCBCF202A5E5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583" creationId="{BD4B711D-FE5E-6DDF-C3A3-26FF109FA380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85" creationId="{89F497D8-F6C0-D5F5-0B3F-5C1CD291EE1B}"/>
          </ac:spMkLst>
        </pc:spChg>
        <pc:spChg chg="mod">
          <ac:chgData name="Jurjen Kranenborg" userId="0f1a5ec6a967f9e9" providerId="LiveId" clId="{809C12FF-D6B2-4691-8AF5-77BD5FAD16DD}" dt="2024-09-10T21:06:24.020" v="194" actId="1076"/>
          <ac:spMkLst>
            <pc:docMk/>
            <pc:sldMk cId="981178616" sldId="256"/>
            <ac:spMk id="1586" creationId="{2BE5AC8E-B59E-0656-4CC5-6232E5A83DC9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86" creationId="{D67208AC-A329-67EC-413B-971A5EA00B63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587" creationId="{21C349EF-63A4-9522-FB39-6D67BDA9E94D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588" creationId="{D6AC0AF5-B681-B146-7991-32B02EDE61B7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589" creationId="{8725183A-1D83-710C-86BC-354F90C49593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89" creationId="{CFEAE793-5465-5D0C-0F8D-D3981C6DE69A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590" creationId="{09FE10FD-3933-6B93-B7ED-0CB56757BD50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90" creationId="{30BBC1DB-2893-40F1-846F-78E9BBBE8E54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591" creationId="{44CBF807-4047-16BA-C9F6-8A70AA0BEE5C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91" creationId="{B5F38723-3C86-DA71-5246-DC5C67DB954B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92" creationId="{0C1DA5E3-DC1E-FAFD-811B-FA21226B1ED6}"/>
          </ac:spMkLst>
        </pc:spChg>
        <pc:spChg chg="mod">
          <ac:chgData name="Jurjen Kranenborg" userId="0f1a5ec6a967f9e9" providerId="LiveId" clId="{809C12FF-D6B2-4691-8AF5-77BD5FAD16DD}" dt="2024-09-10T21:03:17.337" v="187"/>
          <ac:spMkLst>
            <pc:docMk/>
            <pc:sldMk cId="981178616" sldId="256"/>
            <ac:spMk id="1592" creationId="{2A91824C-1EE3-C0E5-C0A1-591F2D831B52}"/>
          </ac:spMkLst>
        </pc:spChg>
        <pc:spChg chg="mod">
          <ac:chgData name="Jurjen Kranenborg" userId="0f1a5ec6a967f9e9" providerId="LiveId" clId="{809C12FF-D6B2-4691-8AF5-77BD5FAD16DD}" dt="2024-09-10T21:04:09.627" v="189" actId="2085"/>
          <ac:spMkLst>
            <pc:docMk/>
            <pc:sldMk cId="981178616" sldId="256"/>
            <ac:spMk id="1593" creationId="{133844F8-00EF-248A-4FF6-92546CB8D0DD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93" creationId="{54A80141-DC95-080A-6226-075871EDDF3F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594" creationId="{599C645D-659E-3390-50D4-83C6E0AF4D4B}"/>
          </ac:spMkLst>
        </pc:spChg>
        <pc:spChg chg="mod">
          <ac:chgData name="Jurjen Kranenborg" userId="0f1a5ec6a967f9e9" providerId="LiveId" clId="{809C12FF-D6B2-4691-8AF5-77BD5FAD16DD}" dt="2024-09-11T16:24:20.538" v="275" actId="14100"/>
          <ac:spMkLst>
            <pc:docMk/>
            <pc:sldMk cId="981178616" sldId="256"/>
            <ac:spMk id="1594" creationId="{F6E088C9-F93D-CF37-A214-36BFAD12D36D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1598" creationId="{780E444E-47B4-D5DA-E0D9-36E2D1655420}"/>
          </ac:spMkLst>
        </pc:spChg>
        <pc:spChg chg="mod">
          <ac:chgData name="Jurjen Kranenborg" userId="0f1a5ec6a967f9e9" providerId="LiveId" clId="{809C12FF-D6B2-4691-8AF5-77BD5FAD16DD}" dt="2024-09-10T21:10:04.647" v="199"/>
          <ac:spMkLst>
            <pc:docMk/>
            <pc:sldMk cId="981178616" sldId="256"/>
            <ac:spMk id="1599" creationId="{E915C4E4-2572-3012-BDE6-979D0D62583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00" creationId="{43ED035D-60DB-3A58-30FB-6B9BE39DFA9C}"/>
          </ac:spMkLst>
        </pc:spChg>
        <pc:spChg chg="add mod">
          <ac:chgData name="Jurjen Kranenborg" userId="0f1a5ec6a967f9e9" providerId="LiveId" clId="{809C12FF-D6B2-4691-8AF5-77BD5FAD16DD}" dt="2024-09-10T21:12:13.929" v="202" actId="1076"/>
          <ac:spMkLst>
            <pc:docMk/>
            <pc:sldMk cId="981178616" sldId="256"/>
            <ac:spMk id="1601" creationId="{0C279306-CE58-6CCB-3FF3-72EA85E2BC6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05" creationId="{66B4CEA2-A925-2A7E-EC9E-ED3DC6C499D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06" creationId="{E9859DB7-4D13-DCA3-7854-88E0B29B29A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07" creationId="{BF819A17-A532-E983-138C-49421D97266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08" creationId="{3562D84C-17FC-A24C-7D34-A3B52A39A4E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09" creationId="{9E1BA89D-29A8-9472-6FAC-689D50F695F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0" creationId="{9EA87294-FF09-2A5F-8239-07524A406E0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1" creationId="{FB7ADB69-27CE-7751-AE52-FF37A8F95B4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2" creationId="{03B56239-A67A-D5F6-FD78-C468CF68BAB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3" creationId="{23B7EB5D-2F22-92EF-D216-478167ACDE4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4" creationId="{FC20366E-AC0F-BDAB-5343-2CE960E1702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5" creationId="{EA2EDCAB-683A-E0BF-8F17-036F76CB4C2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6" creationId="{E4022235-7110-2159-B3DD-70567079231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7" creationId="{EF4C5B23-C30D-A905-F682-656225F1430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8" creationId="{DB764B9E-4501-E661-DAF4-0A65D6244EB5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19" creationId="{2787AFAD-704A-91CA-E960-FEA18E7B7AF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20" creationId="{AA5367A2-01ED-98C2-E9D8-24A0734A441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21" creationId="{8580816A-6C2D-CCE2-40EE-17E21F07991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22" creationId="{8B5BDE12-0FF0-52CA-7C01-9400DC15843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23" creationId="{C1A52CEF-AEB0-8A40-AD95-60C4143B9639}"/>
          </ac:spMkLst>
        </pc:spChg>
        <pc:spChg chg="add mod">
          <ac:chgData name="Jurjen Kranenborg" userId="0f1a5ec6a967f9e9" providerId="LiveId" clId="{809C12FF-D6B2-4691-8AF5-77BD5FAD16DD}" dt="2024-09-10T21:12:13.929" v="202" actId="1076"/>
          <ac:spMkLst>
            <pc:docMk/>
            <pc:sldMk cId="981178616" sldId="256"/>
            <ac:spMk id="1624" creationId="{CCEADD40-B573-8F8A-B20B-F99808D5901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28" creationId="{F97FA31B-D149-933C-BAA7-1A452F84C15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29" creationId="{5EF4BC58-3052-0FA1-45CF-BFEEA1290C75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0" creationId="{2E6173B0-C41A-B8AD-ADC1-6F2D0401612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1" creationId="{CFBB9846-4DC1-6223-6555-E7937A392D7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2" creationId="{74376432-D030-3579-71D8-5E4EBA6369C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3" creationId="{47D281D1-90AF-B726-B480-0D25AB2503A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4" creationId="{42D93998-7DF4-613D-6DE3-FBF429CC94B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5" creationId="{8A7EA594-994B-0323-C1CA-1E650D93FC8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6" creationId="{81E05699-520F-7A1D-B429-0E7557705D9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7" creationId="{99A93D74-F635-81A7-CF10-4AD37DE597C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8" creationId="{E3D1C8CC-8573-4687-A960-2E90EA6C3E3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39" creationId="{9994C436-7D3D-54B2-0418-CA8EDA5E5EC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40" creationId="{AB2D80F0-7DA3-A4BA-BFA7-A7E78F2A7D9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41" creationId="{50EF24AF-9605-9F05-758D-8B9BE84E4D4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42" creationId="{28CD2AAD-DB81-6EC5-6E4B-640E05EBD61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43" creationId="{9F2542B2-D798-1CA4-16B0-F490EA6E0E6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44" creationId="{17843402-DED1-59FD-F4AE-7E8B710779F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45" creationId="{E831BC95-19D9-D279-67E8-31CEA2365D4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46" creationId="{AAEE99AC-2064-E353-0F5F-31F905C39626}"/>
          </ac:spMkLst>
        </pc:spChg>
        <pc:spChg chg="add mod">
          <ac:chgData name="Jurjen Kranenborg" userId="0f1a5ec6a967f9e9" providerId="LiveId" clId="{809C12FF-D6B2-4691-8AF5-77BD5FAD16DD}" dt="2024-09-10T21:12:13.929" v="202" actId="1076"/>
          <ac:spMkLst>
            <pc:docMk/>
            <pc:sldMk cId="981178616" sldId="256"/>
            <ac:spMk id="1647" creationId="{49085439-0A92-231C-65E4-FFF42125ACB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51" creationId="{C249AD1A-E6DD-8799-73C9-229FB6E9AFA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52" creationId="{50B42A44-873D-723F-CA80-3CB05821AEF5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53" creationId="{F868FE0D-A52D-418B-55C0-2D817DE3FA6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54" creationId="{DDED35F6-5E3E-5252-891C-D91B7192D31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55" creationId="{294DFA00-4B69-88FB-8258-969B39DF8E2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56" creationId="{0E7C4ACA-833C-817B-531A-1D35415506C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57" creationId="{058EF1A9-CFD3-9ACF-F6EF-805B8C019A2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58" creationId="{7704CBB2-85D6-6584-2889-6A84DC65112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59" creationId="{E9356794-FAEB-DBB4-FCEA-41A2E474653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0" creationId="{1A91C2EC-4ACE-A29D-DB88-5C6200D1DFA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1" creationId="{8925B0E4-AFE9-9139-2CBA-79C0034CF14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2" creationId="{A041E2C3-B6FD-3CED-6A33-430C16170E2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3" creationId="{1BD3AFF2-2B8B-A871-1D2C-F1FD3E7981B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4" creationId="{A3D1F246-D27A-08B3-8F7E-9A2A1296FCB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5" creationId="{D3E8B890-FAFE-97A9-21B3-615145942DD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6" creationId="{D4831E82-AA38-E361-75DA-B27740B76CF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7" creationId="{1B5B333A-B068-00E8-B629-5CF49A30A66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8" creationId="{90EBD245-D19D-1C32-7A4F-8838D13226F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69" creationId="{26B266E3-4A19-1772-39D7-905BD56091A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70" creationId="{244521A2-780B-9062-A992-47776CEC8BF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71" creationId="{A7C9CC9C-915B-D561-F2B4-2422FB1CCD6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72" creationId="{A9CC9F0E-5A86-B4F6-6985-4BC51CDD15E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76" creationId="{AF73EF42-0BB4-E16F-4654-E55685D451B5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77" creationId="{46883DBC-0EED-E47B-4D47-F93580ADF49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78" creationId="{E882DEDA-D2D3-1A31-BBA2-62D5237431B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79" creationId="{110A1FF6-C0BA-B33E-1722-8FA0E0BE7D0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0" creationId="{0C73C007-AEDD-2299-A66A-00B39F38CDD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1" creationId="{F2B5B9CC-F3A0-7321-0A7B-57F7FC8804F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2" creationId="{92871C23-F913-979C-66D5-EE437238B3C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3" creationId="{F8E9BC87-6497-660E-6A0B-CAD3D4DB6D6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4" creationId="{8DC39B9B-A80C-CE71-F7DE-9473F4A7C34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5" creationId="{69F70A32-9541-BC03-3B8E-066A705633A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6" creationId="{D2A05F82-6604-44CE-4831-20CA0DFDA6A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7" creationId="{C5A03A64-0FB2-8E8F-33E6-87FDC8A58F9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8" creationId="{CE370A75-2862-A54D-58DB-010F686B990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89" creationId="{D6E8E388-C59E-96D1-B86B-DA5DDBA9451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90" creationId="{29DDAD03-131F-E8CC-53BA-B7732C4947C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91" creationId="{A58C7A43-32B5-4344-E7C0-16D345384E1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92" creationId="{60B90CE9-3DEB-8FAB-330D-B8A72FAB02D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93" creationId="{D3E68AC7-3585-96BE-EC81-CD597DC47CB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94" creationId="{496A8753-698E-11D3-9925-987A59F19A8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95" creationId="{54FD80D0-9AD0-EC73-90A3-9F6DDF1DF67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96" creationId="{B283034C-E220-326C-6A60-34BB26E0CC7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697" creationId="{02D8F54B-F076-8255-046B-5486135E110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00" creationId="{E018F9A1-B68D-80D2-D44C-1E7621C9390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01" creationId="{D5176B9E-AD30-C586-FCB0-E50656A7485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02" creationId="{721A4B84-5AF7-5257-019E-2982A047A2B5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03" creationId="{69DB416F-F8FD-B0B5-978B-41466175EEE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06" creationId="{381D858A-4077-2745-1C9B-6B032B725EF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07" creationId="{735BF836-2966-27CB-9FA8-E164F2A2B86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08" creationId="{BEC41B22-2CDE-5A46-9C14-34D59EDBA64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09" creationId="{AE4FACC0-03A8-5CD9-042B-79CD445CA6C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0" creationId="{2BB3D7B1-658F-5B6F-1288-580EE6B3931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1" creationId="{A6BBEE1D-709D-18A1-1D41-E919EC66D60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2" creationId="{A63333B1-AEF9-5D82-9702-209141183E8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3" creationId="{BBAA9FC0-97DD-6197-CD3F-AD4D8A4A1DA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4" creationId="{D0729E95-D7AB-C40D-A23D-C14EC2423FD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5" creationId="{04E718BF-4619-A2D1-CE38-02843AA53C3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6" creationId="{F440E956-C662-A491-2154-B1B2284A69E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7" creationId="{83F2D032-E240-D7C7-85D7-DD3B78F8DFA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8" creationId="{863D7A87-8E47-68E3-77FD-3D5D743325D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19" creationId="{5BCCFE6F-55D3-4F43-ECA0-461B179A94D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20" creationId="{341507A7-719C-EDBF-696E-8612DD14CB1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21" creationId="{37FDDD5E-24E3-7E1B-3F21-BD80756B742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22" creationId="{F6085C19-23C9-5B00-FF0C-D862AC48E70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23" creationId="{B8068175-5247-F216-7FF9-ACC4D1D1DCE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24" creationId="{9A271E69-3D7E-76AB-BB26-CA89721E15E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25" creationId="{1F9E33F7-5F58-2DD2-93AA-449D78BAB8A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26" creationId="{C05B3E13-D62B-7741-B9C9-A9FDD9AB6675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27" creationId="{1E6ADEFC-E649-B0FD-E51D-141CE85E2FD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30" creationId="{A5B2B39B-35C0-410A-C029-39BA4847AB7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31" creationId="{1C155BD9-41A6-BFD5-03A4-F3DAA99CBA9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32" creationId="{D3BE0EB3-33B2-CF13-3B17-2E955B2AFA8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33" creationId="{0B527958-4AC2-3A3A-AF2A-AD74E75F3B9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36" creationId="{1CB0BDE2-3A26-DB27-A82E-EF772485CC4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37" creationId="{82263D94-4206-BB8B-1D25-9FB776EE83E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38" creationId="{3990DCA3-74BB-8185-AC4A-B9E6A4DD722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39" creationId="{258600CA-AB0B-7A09-6D36-35D65886DD4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0" creationId="{8FFDB626-E31B-96D8-8F5D-9CDD39CD8D8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1" creationId="{FF640180-D924-D2D0-5E00-7B297C7F8D8D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2" creationId="{66A25680-300E-9D97-3B6E-29ED3744F42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3" creationId="{806E250C-31C2-E715-6B68-B33C7B4D8DA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4" creationId="{F815E474-65B4-785E-30D5-9B115E0257A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5" creationId="{2F829C0D-75AB-E211-CE56-F1A17D6F19D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6" creationId="{15F4F222-CEF7-E13D-B2C5-8F951E49A84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7" creationId="{82941FBD-A363-D704-EA61-CF5618340AB2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8" creationId="{51CA322E-B6FB-5535-C712-0C254C8648E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49" creationId="{D3DF5DAC-9705-7390-E14D-7379BBFC7CB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50" creationId="{88BC22D9-45B9-78F0-D7EB-D3588F61315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51" creationId="{95FE33CE-6DFA-AAEC-B127-5019B38E34C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52" creationId="{6A244F3D-19B0-C648-E680-E1165E35928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53" creationId="{49E2BC7F-9D01-94A3-200E-2DAD6D39BAB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54" creationId="{7FC8D1BD-0080-DEE0-2C37-1C6290C73FA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55" creationId="{862D188C-777E-7AA1-B43C-DD8C36F3220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56" creationId="{C09D7627-CA7B-7664-4010-234E528BEEC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57" creationId="{4A9DEA17-6AB0-7391-B8C7-46FAAAF3377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60" creationId="{A1AF593B-C7C9-E217-B196-457712942435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61" creationId="{2287A8A2-8354-52CF-2715-A697053C460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62" creationId="{738C6874-60E6-B59B-EF6F-8765EEF384B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63" creationId="{76C643CD-E3D9-3081-EE04-D583F235333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66" creationId="{9C5DD4E0-C9DB-9A5A-7579-25EBD4386BD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67" creationId="{DB4137CE-E8D0-D0E0-CEB0-1B632721D5FA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68" creationId="{F314E853-8BCF-C27E-D1AF-1DFB7B94524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69" creationId="{3F38F5FF-EE4F-80FF-2BB5-757B1A07ABD3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70" creationId="{AEA3F40A-A80D-C58A-D2D3-32312CCCD4B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71" creationId="{E62D7DB6-A2BA-6B02-66F9-73F66BA9613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72" creationId="{9C4067E4-0EB2-5D32-7C88-708A73613B1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73" creationId="{28EF5815-EB38-BA2E-889A-C76AC4D86A5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74" creationId="{40F5C143-D2FC-AE1D-2193-18CB43AB8264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75" creationId="{50226B08-7996-0429-195E-55226D4582C5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76" creationId="{3B691A59-FD08-4DB5-1851-A580DD1DF0D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79" creationId="{41814FDC-7A5F-8913-4D20-044DCA3387A1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80" creationId="{0B6334EC-7F95-1971-C089-7CF75348AE7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81" creationId="{57171383-0207-1633-E603-2042328BC1EB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82" creationId="{7C5495A9-A182-8347-3405-4E8A398F3727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85" creationId="{E741E0B0-55BF-AEFF-9C81-E81845078E5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86" creationId="{F6B64B67-8824-5A61-F19B-993C24F95FD6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87" creationId="{7E0BB1B7-4ADA-85B8-9609-D4D49544F0F8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88" creationId="{11F96CE4-1EA0-ED8D-BA33-6BADA37529F9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89" creationId="{6BEBF365-1C2E-979D-9B8B-42E6706397D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90" creationId="{0F69756D-3456-885B-5083-EA9E380FCF8F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91" creationId="{18D960FA-5DCF-1A8F-1ADB-7016B653C22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92" creationId="{ADCF70AC-A6F2-838C-8F97-F0A1ADEE052E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93" creationId="{0654CB6B-F89C-C9E2-2CC5-047DAF12D3F0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94" creationId="{FF784732-F55D-4CCE-981D-E8975071C0AC}"/>
          </ac:spMkLst>
        </pc:spChg>
        <pc:spChg chg="mod">
          <ac:chgData name="Jurjen Kranenborg" userId="0f1a5ec6a967f9e9" providerId="LiveId" clId="{809C12FF-D6B2-4691-8AF5-77BD5FAD16DD}" dt="2024-09-10T21:12:01.113" v="201"/>
          <ac:spMkLst>
            <pc:docMk/>
            <pc:sldMk cId="981178616" sldId="256"/>
            <ac:spMk id="1795" creationId="{243AD8C2-D11E-A4AE-D765-3D135CA2CB74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1796" creationId="{8E248924-A7DD-C60B-9621-EDF0C340F3A4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1797" creationId="{48717C3E-2DE4-FDE2-C6C8-6D962ECDA9E0}"/>
          </ac:spMkLst>
        </pc:spChg>
        <pc:spChg chg="mod">
          <ac:chgData name="Jurjen Kranenborg" userId="0f1a5ec6a967f9e9" providerId="LiveId" clId="{809C12FF-D6B2-4691-8AF5-77BD5FAD16DD}" dt="2024-09-11T16:24:35.463" v="276"/>
          <ac:spMkLst>
            <pc:docMk/>
            <pc:sldMk cId="981178616" sldId="256"/>
            <ac:spMk id="1798" creationId="{A9C92494-D005-DAF1-17E9-0F8D09B151CB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799" creationId="{1B6905C8-2518-FCD6-D23F-512F8EDEFA7D}"/>
          </ac:spMkLst>
        </pc:spChg>
        <pc:spChg chg="mod">
          <ac:chgData name="Jurjen Kranenborg" userId="0f1a5ec6a967f9e9" providerId="LiveId" clId="{809C12FF-D6B2-4691-8AF5-77BD5FAD16DD}" dt="2024-09-13T14:59:58.825" v="409"/>
          <ac:spMkLst>
            <pc:docMk/>
            <pc:sldMk cId="981178616" sldId="256"/>
            <ac:spMk id="1800" creationId="{1EE6AD47-75D5-0DDB-C530-CAA3D08EF03B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06" creationId="{918A10C6-AEC4-4703-3E26-41DF814B4FC3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07" creationId="{170B623E-4D40-4023-546E-49605BB654CB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08" creationId="{BE6750AC-A628-A7F2-BD58-4A4283E70549}"/>
          </ac:spMkLst>
        </pc:spChg>
        <pc:spChg chg="mod">
          <ac:chgData name="Jurjen Kranenborg" userId="0f1a5ec6a967f9e9" providerId="LiveId" clId="{809C12FF-D6B2-4691-8AF5-77BD5FAD16DD}" dt="2024-09-11T16:28:10.706" v="297" actId="1076"/>
          <ac:spMkLst>
            <pc:docMk/>
            <pc:sldMk cId="981178616" sldId="256"/>
            <ac:spMk id="1812" creationId="{E18FD0B4-4653-ADED-8D68-5864481EDDA8}"/>
          </ac:spMkLst>
        </pc:spChg>
        <pc:spChg chg="mod">
          <ac:chgData name="Jurjen Kranenborg" userId="0f1a5ec6a967f9e9" providerId="LiveId" clId="{809C12FF-D6B2-4691-8AF5-77BD5FAD16DD}" dt="2024-09-11T16:28:24.308" v="300" actId="1076"/>
          <ac:spMkLst>
            <pc:docMk/>
            <pc:sldMk cId="981178616" sldId="256"/>
            <ac:spMk id="1813" creationId="{1A351F7E-3FD7-3CDF-8833-457CCAB95BC9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16" creationId="{DFF02B42-B5AE-51DE-E42F-4A2CA9058FA7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17" creationId="{1EF46D2A-9C8F-BE94-5F4B-64318AAA67CA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18" creationId="{75700F50-B296-497B-4338-10D6C06CED8D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19" creationId="{48C6DBED-D0AD-B762-34B4-B31D6397CB89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20" creationId="{197C7FB8-1DCB-1553-C49B-575F9FE09370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21" creationId="{D104FAB1-4959-7AEB-53D1-638D5C2A56EC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22" creationId="{DCEEFD3E-F836-17B0-AB9A-7EC05668F936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23" creationId="{8D621C62-B4BE-449E-34CF-60615CF85B6D}"/>
          </ac:spMkLst>
        </pc:spChg>
        <pc:spChg chg="mod">
          <ac:chgData name="Jurjen Kranenborg" userId="0f1a5ec6a967f9e9" providerId="LiveId" clId="{809C12FF-D6B2-4691-8AF5-77BD5FAD16DD}" dt="2024-09-11T16:26:54.429" v="286"/>
          <ac:spMkLst>
            <pc:docMk/>
            <pc:sldMk cId="981178616" sldId="256"/>
            <ac:spMk id="1824" creationId="{27F3842A-41AA-5296-D23C-AE0846439E4E}"/>
          </ac:spMkLst>
        </pc:spChg>
        <pc:grpChg chg="add del mod">
          <ac:chgData name="Jurjen Kranenborg" userId="0f1a5ec6a967f9e9" providerId="LiveId" clId="{809C12FF-D6B2-4691-8AF5-77BD5FAD16DD}" dt="2024-09-10T20:37:12.060" v="45" actId="165"/>
          <ac:grpSpMkLst>
            <pc:docMk/>
            <pc:sldMk cId="981178616" sldId="256"/>
            <ac:grpSpMk id="36" creationId="{26DF301C-B3FA-21C3-DCDF-6634D163EB60}"/>
          </ac:grpSpMkLst>
        </pc:grpChg>
        <pc:grpChg chg="add del mod">
          <ac:chgData name="Jurjen Kranenborg" userId="0f1a5ec6a967f9e9" providerId="LiveId" clId="{809C12FF-D6B2-4691-8AF5-77BD5FAD16DD}" dt="2024-09-13T14:38:38.526" v="352" actId="21"/>
          <ac:grpSpMkLst>
            <pc:docMk/>
            <pc:sldMk cId="981178616" sldId="256"/>
            <ac:grpSpMk id="36" creationId="{98DB9AFB-2CE4-0206-B88A-D67A25FAFA2E}"/>
          </ac:grpSpMkLst>
        </pc:grpChg>
        <pc:grpChg chg="mod topLvl">
          <ac:chgData name="Jurjen Kranenborg" userId="0f1a5ec6a967f9e9" providerId="LiveId" clId="{809C12FF-D6B2-4691-8AF5-77BD5FAD16DD}" dt="2024-09-10T21:00:19.045" v="185" actId="164"/>
          <ac:grpSpMkLst>
            <pc:docMk/>
            <pc:sldMk cId="981178616" sldId="256"/>
            <ac:grpSpMk id="37" creationId="{0E9B266A-119C-729C-1732-8B86BB191E3C}"/>
          </ac:grpSpMkLst>
        </pc:grpChg>
        <pc:grpChg chg="add del mod">
          <ac:chgData name="Jurjen Kranenborg" userId="0f1a5ec6a967f9e9" providerId="LiveId" clId="{809C12FF-D6B2-4691-8AF5-77BD5FAD16DD}" dt="2024-09-17T09:02:11.862" v="411" actId="478"/>
          <ac:grpSpMkLst>
            <pc:docMk/>
            <pc:sldMk cId="981178616" sldId="256"/>
            <ac:grpSpMk id="37" creationId="{52645C6A-157A-F8CB-CAE5-012E872C59EF}"/>
          </ac:grpSpMkLst>
        </pc:grpChg>
        <pc:grpChg chg="mod">
          <ac:chgData name="Jurjen Kranenborg" userId="0f1a5ec6a967f9e9" providerId="LiveId" clId="{809C12FF-D6B2-4691-8AF5-77BD5FAD16DD}" dt="2024-09-11T16:24:35.463" v="276"/>
          <ac:grpSpMkLst>
            <pc:docMk/>
            <pc:sldMk cId="981178616" sldId="256"/>
            <ac:grpSpMk id="38" creationId="{ED730549-27E1-B6DE-07D4-8EE92451BB36}"/>
          </ac:grpSpMkLst>
        </pc:grpChg>
        <pc:grpChg chg="mod">
          <ac:chgData name="Jurjen Kranenborg" userId="0f1a5ec6a967f9e9" providerId="LiveId" clId="{809C12FF-D6B2-4691-8AF5-77BD5FAD16DD}" dt="2024-09-10T20:37:12.060" v="45" actId="165"/>
          <ac:grpSpMkLst>
            <pc:docMk/>
            <pc:sldMk cId="981178616" sldId="256"/>
            <ac:grpSpMk id="42" creationId="{0A5A9435-1FE0-ED03-94AF-93A532DC044C}"/>
          </ac:grpSpMkLst>
        </pc:grpChg>
        <pc:grpChg chg="mod">
          <ac:chgData name="Jurjen Kranenborg" userId="0f1a5ec6a967f9e9" providerId="LiveId" clId="{809C12FF-D6B2-4691-8AF5-77BD5FAD16DD}" dt="2024-09-13T14:59:22.341" v="404"/>
          <ac:grpSpMkLst>
            <pc:docMk/>
            <pc:sldMk cId="981178616" sldId="256"/>
            <ac:grpSpMk id="42" creationId="{320167B0-0037-5325-AD50-6E705F8A9B08}"/>
          </ac:grpSpMkLst>
        </pc:grpChg>
        <pc:grpChg chg="mod">
          <ac:chgData name="Jurjen Kranenborg" userId="0f1a5ec6a967f9e9" providerId="LiveId" clId="{809C12FF-D6B2-4691-8AF5-77BD5FAD16DD}" dt="2024-09-10T20:37:12.060" v="45" actId="165"/>
          <ac:grpSpMkLst>
            <pc:docMk/>
            <pc:sldMk cId="981178616" sldId="256"/>
            <ac:grpSpMk id="43" creationId="{A736FCD4-5A8E-204D-537B-E6F244903525}"/>
          </ac:grpSpMkLst>
        </pc:grpChg>
        <pc:grpChg chg="mod">
          <ac:chgData name="Jurjen Kranenborg" userId="0f1a5ec6a967f9e9" providerId="LiveId" clId="{809C12FF-D6B2-4691-8AF5-77BD5FAD16DD}" dt="2024-09-13T14:59:22.341" v="404"/>
          <ac:grpSpMkLst>
            <pc:docMk/>
            <pc:sldMk cId="981178616" sldId="256"/>
            <ac:grpSpMk id="45" creationId="{696E8DE6-0B62-0820-767B-D5725DF5E8FA}"/>
          </ac:grpSpMkLst>
        </pc:grpChg>
        <pc:grpChg chg="mod">
          <ac:chgData name="Jurjen Kranenborg" userId="0f1a5ec6a967f9e9" providerId="LiveId" clId="{809C12FF-D6B2-4691-8AF5-77BD5FAD16DD}" dt="2024-09-13T14:59:22.341" v="404"/>
          <ac:grpSpMkLst>
            <pc:docMk/>
            <pc:sldMk cId="981178616" sldId="256"/>
            <ac:grpSpMk id="48" creationId="{D9EEF647-9B1B-29E7-C9A1-312EC40B617C}"/>
          </ac:grpSpMkLst>
        </pc:grpChg>
        <pc:grpChg chg="mod">
          <ac:chgData name="Jurjen Kranenborg" userId="0f1a5ec6a967f9e9" providerId="LiveId" clId="{809C12FF-D6B2-4691-8AF5-77BD5FAD16DD}" dt="2024-09-11T16:24:35.463" v="276"/>
          <ac:grpSpMkLst>
            <pc:docMk/>
            <pc:sldMk cId="981178616" sldId="256"/>
            <ac:grpSpMk id="50" creationId="{FD837E34-D76F-1661-39B9-9FF24165553D}"/>
          </ac:grpSpMkLst>
        </pc:grpChg>
        <pc:grpChg chg="mod">
          <ac:chgData name="Jurjen Kranenborg" userId="0f1a5ec6a967f9e9" providerId="LiveId" clId="{809C12FF-D6B2-4691-8AF5-77BD5FAD16DD}" dt="2024-09-13T14:59:22.341" v="404"/>
          <ac:grpSpMkLst>
            <pc:docMk/>
            <pc:sldMk cId="981178616" sldId="256"/>
            <ac:grpSpMk id="56" creationId="{25E75203-526F-F97A-8A82-B00F88B83BAA}"/>
          </ac:grpSpMkLst>
        </pc:grpChg>
        <pc:grpChg chg="mod">
          <ac:chgData name="Jurjen Kranenborg" userId="0f1a5ec6a967f9e9" providerId="LiveId" clId="{809C12FF-D6B2-4691-8AF5-77BD5FAD16DD}" dt="2024-09-13T14:59:22.341" v="404"/>
          <ac:grpSpMkLst>
            <pc:docMk/>
            <pc:sldMk cId="981178616" sldId="256"/>
            <ac:grpSpMk id="57" creationId="{46FF2901-505C-7E7E-A24B-9DFE19939D91}"/>
          </ac:grpSpMkLst>
        </pc:grpChg>
        <pc:grpChg chg="add mod">
          <ac:chgData name="Jurjen Kranenborg" userId="0f1a5ec6a967f9e9" providerId="LiveId" clId="{809C12FF-D6B2-4691-8AF5-77BD5FAD16DD}" dt="2024-09-10T21:00:19.045" v="185" actId="164"/>
          <ac:grpSpMkLst>
            <pc:docMk/>
            <pc:sldMk cId="981178616" sldId="256"/>
            <ac:grpSpMk id="61" creationId="{5C03E14B-BCBD-3EEA-5D18-748463BAC92B}"/>
          </ac:grpSpMkLst>
        </pc:grpChg>
        <pc:grpChg chg="add mod">
          <ac:chgData name="Jurjen Kranenborg" userId="0f1a5ec6a967f9e9" providerId="LiveId" clId="{809C12FF-D6B2-4691-8AF5-77BD5FAD16DD}" dt="2024-09-10T21:12:49.912" v="203" actId="1076"/>
          <ac:grpSpMkLst>
            <pc:docMk/>
            <pc:sldMk cId="981178616" sldId="256"/>
            <ac:grpSpMk id="276" creationId="{D0FD6C9D-74D4-A5DC-C864-59E13DD8AFDC}"/>
          </ac:grpSpMkLst>
        </pc:grpChg>
        <pc:grpChg chg="mod">
          <ac:chgData name="Jurjen Kranenborg" userId="0f1a5ec6a967f9e9" providerId="LiveId" clId="{809C12FF-D6B2-4691-8AF5-77BD5FAD16DD}" dt="2024-09-10T21:10:04.647" v="199"/>
          <ac:grpSpMkLst>
            <pc:docMk/>
            <pc:sldMk cId="981178616" sldId="256"/>
            <ac:grpSpMk id="277" creationId="{ED398615-7716-675B-B700-5F7F9B540EE2}"/>
          </ac:grpSpMkLst>
        </pc:grpChg>
        <pc:grpChg chg="mod">
          <ac:chgData name="Jurjen Kranenborg" userId="0f1a5ec6a967f9e9" providerId="LiveId" clId="{809C12FF-D6B2-4691-8AF5-77BD5FAD16DD}" dt="2024-09-10T21:10:04.647" v="199"/>
          <ac:grpSpMkLst>
            <pc:docMk/>
            <pc:sldMk cId="981178616" sldId="256"/>
            <ac:grpSpMk id="278" creationId="{8D3CB40D-AEB2-515F-87E7-1D7489D0D5DA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370" creationId="{C0B1A49F-EAAA-7A86-B920-2507B75B4C80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371" creationId="{EF8A0BEA-F06F-FCD2-62BD-B2E4779AF0F8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373" creationId="{B4E243DE-64FB-B505-34B9-805A22953279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384" creationId="{3225AE12-136E-4093-BF37-AB158E1F4A5E}"/>
          </ac:grpSpMkLst>
        </pc:grpChg>
        <pc:grpChg chg="mod">
          <ac:chgData name="Jurjen Kranenborg" userId="0f1a5ec6a967f9e9" providerId="LiveId" clId="{809C12FF-D6B2-4691-8AF5-77BD5FAD16DD}" dt="2024-09-10T20:22:23.402" v="4" actId="1076"/>
          <ac:grpSpMkLst>
            <pc:docMk/>
            <pc:sldMk cId="981178616" sldId="256"/>
            <ac:grpSpMk id="389" creationId="{636AE971-3347-440C-904B-6B98BAAF80FB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427" creationId="{0A07E274-715C-5F2A-5541-AC5CFFEB60AB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428" creationId="{6F312194-FBE6-2835-FBF3-53DF4774D72C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429" creationId="{411AF246-BD1D-D69B-B803-3C51F00155C0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317" creationId="{82184153-3461-D40C-9ED7-CCEFAA298EE1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318" creationId="{82D9C6E2-6E1B-29D6-CE45-06C30CAE6D48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319" creationId="{07BA817E-0C11-FE01-D7BE-174D760CDD72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342" creationId="{4ADE59D6-3057-9FF0-DADF-BB481963C290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343" creationId="{105B3BCA-F929-D4E8-F7FB-636547836B4C}"/>
          </ac:grpSpMkLst>
        </pc:grpChg>
        <pc:grpChg chg="mod">
          <ac:chgData name="Jurjen Kranenborg" userId="0f1a5ec6a967f9e9" providerId="LiveId" clId="{809C12FF-D6B2-4691-8AF5-77BD5FAD16DD}" dt="2024-09-11T16:24:35.463" v="276"/>
          <ac:grpSpMkLst>
            <pc:docMk/>
            <pc:sldMk cId="981178616" sldId="256"/>
            <ac:grpSpMk id="1344" creationId="{50CAA9B8-3820-50B3-5DD6-C2ECC34FAEEA}"/>
          </ac:grpSpMkLst>
        </pc:grpChg>
        <pc:grpChg chg="mod">
          <ac:chgData name="Jurjen Kranenborg" userId="0f1a5ec6a967f9e9" providerId="LiveId" clId="{809C12FF-D6B2-4691-8AF5-77BD5FAD16DD}" dt="2024-09-11T16:24:35.463" v="276"/>
          <ac:grpSpMkLst>
            <pc:docMk/>
            <pc:sldMk cId="981178616" sldId="256"/>
            <ac:grpSpMk id="1346" creationId="{7F3DCCDB-7D6A-246E-9E65-60CF3A12052C}"/>
          </ac:grpSpMkLst>
        </pc:grpChg>
        <pc:grpChg chg="add del mod">
          <ac:chgData name="Jurjen Kranenborg" userId="0f1a5ec6a967f9e9" providerId="LiveId" clId="{809C12FF-D6B2-4691-8AF5-77BD5FAD16DD}" dt="2024-09-11T16:24:12.611" v="274" actId="21"/>
          <ac:grpSpMkLst>
            <pc:docMk/>
            <pc:sldMk cId="981178616" sldId="256"/>
            <ac:grpSpMk id="1354" creationId="{82DBFF6D-CFBB-1E9B-05D1-5CF0777E076E}"/>
          </ac:grpSpMkLst>
        </pc:grpChg>
        <pc:grpChg chg="add del mod">
          <ac:chgData name="Jurjen Kranenborg" userId="0f1a5ec6a967f9e9" providerId="LiveId" clId="{809C12FF-D6B2-4691-8AF5-77BD5FAD16DD}" dt="2024-09-11T16:26:47.134" v="285" actId="21"/>
          <ac:grpSpMkLst>
            <pc:docMk/>
            <pc:sldMk cId="981178616" sldId="256"/>
            <ac:grpSpMk id="1355" creationId="{B57B75C6-C6B3-83F4-E4E6-DE7E37D87680}"/>
          </ac:grpSpMkLst>
        </pc:grpChg>
        <pc:grpChg chg="add del mod">
          <ac:chgData name="Jurjen Kranenborg" userId="0f1a5ec6a967f9e9" providerId="LiveId" clId="{809C12FF-D6B2-4691-8AF5-77BD5FAD16DD}" dt="2024-09-17T09:02:11.862" v="411" actId="478"/>
          <ac:grpSpMkLst>
            <pc:docMk/>
            <pc:sldMk cId="981178616" sldId="256"/>
            <ac:grpSpMk id="1356" creationId="{1897E49F-606C-B95B-8EE8-87643742A81C}"/>
          </ac:grpSpMkLst>
        </pc:grpChg>
        <pc:grpChg chg="mod">
          <ac:chgData name="Jurjen Kranenborg" userId="0f1a5ec6a967f9e9" providerId="LiveId" clId="{809C12FF-D6B2-4691-8AF5-77BD5FAD16DD}" dt="2024-09-10T21:03:17.337" v="187"/>
          <ac:grpSpMkLst>
            <pc:docMk/>
            <pc:sldMk cId="981178616" sldId="256"/>
            <ac:grpSpMk id="1356" creationId="{A63825D9-A759-CECA-C259-A6CDE2D76A16}"/>
          </ac:grpSpMkLst>
        </pc:grpChg>
        <pc:grpChg chg="mod">
          <ac:chgData name="Jurjen Kranenborg" userId="0f1a5ec6a967f9e9" providerId="LiveId" clId="{809C12FF-D6B2-4691-8AF5-77BD5FAD16DD}" dt="2024-09-13T14:59:58.825" v="409"/>
          <ac:grpSpMkLst>
            <pc:docMk/>
            <pc:sldMk cId="981178616" sldId="256"/>
            <ac:grpSpMk id="1357" creationId="{61075F2C-405A-AFC8-2D2F-EF3B26F86987}"/>
          </ac:grpSpMkLst>
        </pc:grpChg>
        <pc:grpChg chg="mod">
          <ac:chgData name="Jurjen Kranenborg" userId="0f1a5ec6a967f9e9" providerId="LiveId" clId="{809C12FF-D6B2-4691-8AF5-77BD5FAD16DD}" dt="2024-09-13T14:59:58.825" v="409"/>
          <ac:grpSpMkLst>
            <pc:docMk/>
            <pc:sldMk cId="981178616" sldId="256"/>
            <ac:grpSpMk id="1579" creationId="{71C499B7-2E89-D31A-8F83-F01AB01A7B2E}"/>
          </ac:grpSpMkLst>
        </pc:grpChg>
        <pc:grpChg chg="mod">
          <ac:chgData name="Jurjen Kranenborg" userId="0f1a5ec6a967f9e9" providerId="LiveId" clId="{809C12FF-D6B2-4691-8AF5-77BD5FAD16DD}" dt="2024-09-10T21:03:17.337" v="187"/>
          <ac:grpSpMkLst>
            <pc:docMk/>
            <pc:sldMk cId="981178616" sldId="256"/>
            <ac:grpSpMk id="1579" creationId="{EDE8497C-8454-1709-E44E-AF84C7FB669E}"/>
          </ac:grpSpMkLst>
        </pc:grpChg>
        <pc:grpChg chg="mod">
          <ac:chgData name="Jurjen Kranenborg" userId="0f1a5ec6a967f9e9" providerId="LiveId" clId="{809C12FF-D6B2-4691-8AF5-77BD5FAD16DD}" dt="2024-09-13T14:59:58.825" v="409"/>
          <ac:grpSpMkLst>
            <pc:docMk/>
            <pc:sldMk cId="981178616" sldId="256"/>
            <ac:grpSpMk id="1582" creationId="{8A55810D-6335-EB3C-F7C3-502D1BB5669C}"/>
          </ac:grpSpMkLst>
        </pc:grpChg>
        <pc:grpChg chg="mod">
          <ac:chgData name="Jurjen Kranenborg" userId="0f1a5ec6a967f9e9" providerId="LiveId" clId="{809C12FF-D6B2-4691-8AF5-77BD5FAD16DD}" dt="2024-09-10T21:03:17.337" v="187"/>
          <ac:grpSpMkLst>
            <pc:docMk/>
            <pc:sldMk cId="981178616" sldId="256"/>
            <ac:grpSpMk id="1584" creationId="{174052A3-7570-6A85-5365-5EAD2E752A10}"/>
          </ac:grpSpMkLst>
        </pc:grpChg>
        <pc:grpChg chg="mod">
          <ac:chgData name="Jurjen Kranenborg" userId="0f1a5ec6a967f9e9" providerId="LiveId" clId="{809C12FF-D6B2-4691-8AF5-77BD5FAD16DD}" dt="2024-09-10T21:03:17.337" v="187"/>
          <ac:grpSpMkLst>
            <pc:docMk/>
            <pc:sldMk cId="981178616" sldId="256"/>
            <ac:grpSpMk id="1585" creationId="{3E881305-709A-328B-0DE7-9F0B48D53F25}"/>
          </ac:grpSpMkLst>
        </pc:grpChg>
        <pc:grpChg chg="mod">
          <ac:chgData name="Jurjen Kranenborg" userId="0f1a5ec6a967f9e9" providerId="LiveId" clId="{809C12FF-D6B2-4691-8AF5-77BD5FAD16DD}" dt="2024-09-13T14:59:58.825" v="409"/>
          <ac:grpSpMkLst>
            <pc:docMk/>
            <pc:sldMk cId="981178616" sldId="256"/>
            <ac:grpSpMk id="1587" creationId="{EFC0C452-0CDC-FD9D-24DA-0F96F480269F}"/>
          </ac:grpSpMkLst>
        </pc:grpChg>
        <pc:grpChg chg="mod">
          <ac:chgData name="Jurjen Kranenborg" userId="0f1a5ec6a967f9e9" providerId="LiveId" clId="{809C12FF-D6B2-4691-8AF5-77BD5FAD16DD}" dt="2024-09-13T14:59:58.825" v="409"/>
          <ac:grpSpMkLst>
            <pc:docMk/>
            <pc:sldMk cId="981178616" sldId="256"/>
            <ac:grpSpMk id="1588" creationId="{F3571B9D-7A77-823B-FAC8-FAE08E2AB1F3}"/>
          </ac:grpSpMkLst>
        </pc:grpChg>
        <pc:grpChg chg="add mod">
          <ac:chgData name="Jurjen Kranenborg" userId="0f1a5ec6a967f9e9" providerId="LiveId" clId="{809C12FF-D6B2-4691-8AF5-77BD5FAD16DD}" dt="2024-09-10T21:12:49.912" v="203" actId="1076"/>
          <ac:grpSpMkLst>
            <pc:docMk/>
            <pc:sldMk cId="981178616" sldId="256"/>
            <ac:grpSpMk id="1595" creationId="{92900BAA-F6D1-E986-8307-E7163CF85021}"/>
          </ac:grpSpMkLst>
        </pc:grpChg>
        <pc:grpChg chg="mod">
          <ac:chgData name="Jurjen Kranenborg" userId="0f1a5ec6a967f9e9" providerId="LiveId" clId="{809C12FF-D6B2-4691-8AF5-77BD5FAD16DD}" dt="2024-09-10T21:10:04.647" v="199"/>
          <ac:grpSpMkLst>
            <pc:docMk/>
            <pc:sldMk cId="981178616" sldId="256"/>
            <ac:grpSpMk id="1596" creationId="{A91B21C2-AB39-C13C-895F-99E087FA76EF}"/>
          </ac:grpSpMkLst>
        </pc:grpChg>
        <pc:grpChg chg="mod">
          <ac:chgData name="Jurjen Kranenborg" userId="0f1a5ec6a967f9e9" providerId="LiveId" clId="{809C12FF-D6B2-4691-8AF5-77BD5FAD16DD}" dt="2024-09-10T21:10:04.647" v="199"/>
          <ac:grpSpMkLst>
            <pc:docMk/>
            <pc:sldMk cId="981178616" sldId="256"/>
            <ac:grpSpMk id="1597" creationId="{6DCD0C55-5145-C096-D231-333D3BC47665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602" creationId="{773952CD-7A88-EFB6-6E90-7F166D0A881E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603" creationId="{5D757C48-1067-BDF7-8516-8F604DEF4B32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604" creationId="{7A5B724D-80FD-8C56-D6B0-2217D016148B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625" creationId="{F33F85FA-D869-D37A-B31C-CBFA4C169900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626" creationId="{09D2C73D-2743-9EAB-246D-73CB8613241D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627" creationId="{FDBCD151-9B37-7A21-A6F0-421B06CE24F4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648" creationId="{1957003A-5D17-3A6B-679F-4CFB1C3B2E51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649" creationId="{3E80B68B-40F6-AD5A-C52E-651DC33D004D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650" creationId="{0E7DAC99-CACD-067E-D01F-DF2F9DBCAA1A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673" creationId="{322E40B6-1F81-7946-5D00-9505C2DFBB84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674" creationId="{AC64F27A-7300-276A-67F2-5C58CBBB81EC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675" creationId="{98B9021B-EC55-B126-97CC-90852BB6BB5B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698" creationId="{18D806E6-861F-286F-5CC3-41049E851875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699" creationId="{79D62A2D-3F30-5ADE-F732-0EBEC8EC6872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04" creationId="{372FA54F-542E-2A86-0E94-93DF466D3635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05" creationId="{6967BF68-7C78-E4CE-82D5-1702B3AFB3C3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728" creationId="{A36CD742-7733-190A-E6B2-6C35B0276F37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29" creationId="{4A76D335-BF9B-D153-259B-86C4F3C43D57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34" creationId="{39E604CB-C1CE-197C-6D16-26611A8BE2EE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35" creationId="{072B8CCF-EEE1-733D-973D-5CC0C9E9E3F8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758" creationId="{E67BB7C6-22A4-09C9-B88D-A7A1C658B0FE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59" creationId="{8F8B7754-B4E3-016A-D9BB-90F4E2968852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64" creationId="{F08900A7-0C84-6F34-0AFB-29ACF6D187FC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65" creationId="{1EBCA7CE-E32B-F06F-E2DD-19F84C9EB38B}"/>
          </ac:grpSpMkLst>
        </pc:grpChg>
        <pc:grpChg chg="add mod">
          <ac:chgData name="Jurjen Kranenborg" userId="0f1a5ec6a967f9e9" providerId="LiveId" clId="{809C12FF-D6B2-4691-8AF5-77BD5FAD16DD}" dt="2024-09-10T21:12:13.929" v="202" actId="1076"/>
          <ac:grpSpMkLst>
            <pc:docMk/>
            <pc:sldMk cId="981178616" sldId="256"/>
            <ac:grpSpMk id="1777" creationId="{CD2AF9A3-AA07-027B-F237-FB0CB55FC5F5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78" creationId="{DE42C1D9-21D7-A61E-DFA7-4A6F1B671A46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83" creationId="{472E7AAB-2125-07E3-40DD-993D5F5A80AA}"/>
          </ac:grpSpMkLst>
        </pc:grpChg>
        <pc:grpChg chg="mod">
          <ac:chgData name="Jurjen Kranenborg" userId="0f1a5ec6a967f9e9" providerId="LiveId" clId="{809C12FF-D6B2-4691-8AF5-77BD5FAD16DD}" dt="2024-09-10T21:12:01.113" v="201"/>
          <ac:grpSpMkLst>
            <pc:docMk/>
            <pc:sldMk cId="981178616" sldId="256"/>
            <ac:grpSpMk id="1784" creationId="{F0857C6B-6B2A-7BB3-B061-C7116230DF1F}"/>
          </ac:grpSpMkLst>
        </pc:grpChg>
        <pc:grpChg chg="add del mod">
          <ac:chgData name="Jurjen Kranenborg" userId="0f1a5ec6a967f9e9" providerId="LiveId" clId="{809C12FF-D6B2-4691-8AF5-77BD5FAD16DD}" dt="2024-09-13T14:48:40.963" v="361" actId="21"/>
          <ac:grpSpMkLst>
            <pc:docMk/>
            <pc:sldMk cId="981178616" sldId="256"/>
            <ac:grpSpMk id="1804" creationId="{249D129E-AD79-C4AD-A863-F0F949E4B477}"/>
          </ac:grpSpMkLst>
        </pc:grpChg>
        <pc:grpChg chg="mod">
          <ac:chgData name="Jurjen Kranenborg" userId="0f1a5ec6a967f9e9" providerId="LiveId" clId="{809C12FF-D6B2-4691-8AF5-77BD5FAD16DD}" dt="2024-09-11T16:26:54.429" v="286"/>
          <ac:grpSpMkLst>
            <pc:docMk/>
            <pc:sldMk cId="981178616" sldId="256"/>
            <ac:grpSpMk id="1805" creationId="{824FC38D-AAE1-D9B1-AC89-7075016C8FD2}"/>
          </ac:grpSpMkLst>
        </pc:grpChg>
        <pc:grpChg chg="mod">
          <ac:chgData name="Jurjen Kranenborg" userId="0f1a5ec6a967f9e9" providerId="LiveId" clId="{809C12FF-D6B2-4691-8AF5-77BD5FAD16DD}" dt="2024-09-11T16:26:54.429" v="286"/>
          <ac:grpSpMkLst>
            <pc:docMk/>
            <pc:sldMk cId="981178616" sldId="256"/>
            <ac:grpSpMk id="1809" creationId="{6BE65DFE-CB27-03C4-EE0C-7567BAC6A2A6}"/>
          </ac:grpSpMkLst>
        </pc:grpChg>
        <pc:grpChg chg="mod">
          <ac:chgData name="Jurjen Kranenborg" userId="0f1a5ec6a967f9e9" providerId="LiveId" clId="{809C12FF-D6B2-4691-8AF5-77BD5FAD16DD}" dt="2024-09-11T16:26:54.429" v="286"/>
          <ac:grpSpMkLst>
            <pc:docMk/>
            <pc:sldMk cId="981178616" sldId="256"/>
            <ac:grpSpMk id="1814" creationId="{0F3655DE-4492-C471-575C-E8D9C34F88B8}"/>
          </ac:grpSpMkLst>
        </pc:grpChg>
        <pc:grpChg chg="mod">
          <ac:chgData name="Jurjen Kranenborg" userId="0f1a5ec6a967f9e9" providerId="LiveId" clId="{809C12FF-D6B2-4691-8AF5-77BD5FAD16DD}" dt="2024-09-11T16:26:54.429" v="286"/>
          <ac:grpSpMkLst>
            <pc:docMk/>
            <pc:sldMk cId="981178616" sldId="256"/>
            <ac:grpSpMk id="1815" creationId="{F9A7AC66-1091-D50C-D785-0D739AD4A6B4}"/>
          </ac:grpSpMkLst>
        </pc:grpChg>
        <pc:cxnChg chg="mod">
          <ac:chgData name="Jurjen Kranenborg" userId="0f1a5ec6a967f9e9" providerId="LiveId" clId="{809C12FF-D6B2-4691-8AF5-77BD5FAD16DD}" dt="2024-09-17T09:02:11.862" v="411" actId="478"/>
          <ac:cxnSpMkLst>
            <pc:docMk/>
            <pc:sldMk cId="981178616" sldId="256"/>
            <ac:cxnSpMk id="49" creationId="{4E91F59B-A310-0E54-A559-D0A41FFA3CC6}"/>
          </ac:cxnSpMkLst>
        </pc:cxnChg>
        <pc:cxnChg chg="mod">
          <ac:chgData name="Jurjen Kranenborg" userId="0f1a5ec6a967f9e9" providerId="LiveId" clId="{809C12FF-D6B2-4691-8AF5-77BD5FAD16DD}" dt="2024-09-13T14:38:38.526" v="352" actId="21"/>
          <ac:cxnSpMkLst>
            <pc:docMk/>
            <pc:sldMk cId="981178616" sldId="256"/>
            <ac:cxnSpMk id="51" creationId="{6368BAAA-CDBA-E8A7-E103-68F3649CCC1B}"/>
          </ac:cxnSpMkLst>
        </pc:cxnChg>
        <pc:cxnChg chg="mod">
          <ac:chgData name="Jurjen Kranenborg" userId="0f1a5ec6a967f9e9" providerId="LiveId" clId="{809C12FF-D6B2-4691-8AF5-77BD5FAD16DD}" dt="2024-09-17T09:02:11.862" v="411" actId="478"/>
          <ac:cxnSpMkLst>
            <pc:docMk/>
            <pc:sldMk cId="981178616" sldId="256"/>
            <ac:cxnSpMk id="52" creationId="{FF428C3F-75DA-687C-57A8-C5BA8B69E83B}"/>
          </ac:cxnSpMkLst>
        </pc:cxnChg>
        <pc:cxnChg chg="mod">
          <ac:chgData name="Jurjen Kranenborg" userId="0f1a5ec6a967f9e9" providerId="LiveId" clId="{809C12FF-D6B2-4691-8AF5-77BD5FAD16DD}" dt="2024-09-13T14:38:38.526" v="352" actId="21"/>
          <ac:cxnSpMkLst>
            <pc:docMk/>
            <pc:sldMk cId="981178616" sldId="256"/>
            <ac:cxnSpMk id="55" creationId="{6D255572-19F3-0597-958B-1673ADE6E9E4}"/>
          </ac:cxnSpMkLst>
        </pc:cxnChg>
        <pc:cxnChg chg="add del mod">
          <ac:chgData name="Jurjen Kranenborg" userId="0f1a5ec6a967f9e9" providerId="LiveId" clId="{809C12FF-D6B2-4691-8AF5-77BD5FAD16DD}" dt="2024-09-10T20:56:42.576" v="170" actId="11529"/>
          <ac:cxnSpMkLst>
            <pc:docMk/>
            <pc:sldMk cId="981178616" sldId="256"/>
            <ac:cxnSpMk id="63" creationId="{CE8FC3CF-E58F-93EB-E303-0D5366CD4E11}"/>
          </ac:cxnSpMkLst>
        </pc:cxnChg>
        <pc:cxnChg chg="add mod">
          <ac:chgData name="Jurjen Kranenborg" userId="0f1a5ec6a967f9e9" providerId="LiveId" clId="{809C12FF-D6B2-4691-8AF5-77BD5FAD16DD}" dt="2024-09-11T16:24:12.611" v="274" actId="21"/>
          <ac:cxnSpMkLst>
            <pc:docMk/>
            <pc:sldMk cId="981178616" sldId="256"/>
            <ac:cxnSpMk id="1345" creationId="{D31A170B-CF26-80B9-5B7B-439B01F5E6FD}"/>
          </ac:cxnSpMkLst>
        </pc:cxnChg>
        <pc:cxnChg chg="add mod">
          <ac:chgData name="Jurjen Kranenborg" userId="0f1a5ec6a967f9e9" providerId="LiveId" clId="{809C12FF-D6B2-4691-8AF5-77BD5FAD16DD}" dt="2024-09-11T16:24:12.611" v="274" actId="21"/>
          <ac:cxnSpMkLst>
            <pc:docMk/>
            <pc:sldMk cId="981178616" sldId="256"/>
            <ac:cxnSpMk id="1350" creationId="{0710F3D5-8074-B308-BC57-B6E0A2ECA340}"/>
          </ac:cxnSpMkLst>
        </pc:cxnChg>
        <pc:cxnChg chg="mod">
          <ac:chgData name="Jurjen Kranenborg" userId="0f1a5ec6a967f9e9" providerId="LiveId" clId="{809C12FF-D6B2-4691-8AF5-77BD5FAD16DD}" dt="2024-09-11T16:26:47.134" v="285" actId="21"/>
          <ac:cxnSpMkLst>
            <pc:docMk/>
            <pc:sldMk cId="981178616" sldId="256"/>
            <ac:cxnSpMk id="1580" creationId="{43623168-BCC8-F028-6F66-31A0F46E0C9B}"/>
          </ac:cxnSpMkLst>
        </pc:cxnChg>
        <pc:cxnChg chg="mod">
          <ac:chgData name="Jurjen Kranenborg" userId="0f1a5ec6a967f9e9" providerId="LiveId" clId="{809C12FF-D6B2-4691-8AF5-77BD5FAD16DD}" dt="2024-09-11T16:26:47.134" v="285" actId="21"/>
          <ac:cxnSpMkLst>
            <pc:docMk/>
            <pc:sldMk cId="981178616" sldId="256"/>
            <ac:cxnSpMk id="1581" creationId="{24932418-A141-D6DE-8BD1-CFCACA68DE97}"/>
          </ac:cxnSpMkLst>
        </pc:cxnChg>
        <pc:cxnChg chg="mod">
          <ac:chgData name="Jurjen Kranenborg" userId="0f1a5ec6a967f9e9" providerId="LiveId" clId="{809C12FF-D6B2-4691-8AF5-77BD5FAD16DD}" dt="2024-09-17T09:02:11.862" v="411" actId="478"/>
          <ac:cxnSpMkLst>
            <pc:docMk/>
            <pc:sldMk cId="981178616" sldId="256"/>
            <ac:cxnSpMk id="1583" creationId="{68B797A1-29B6-9195-D1E2-5B32F2AD475B}"/>
          </ac:cxnSpMkLst>
        </pc:cxnChg>
        <pc:cxnChg chg="mod">
          <ac:chgData name="Jurjen Kranenborg" userId="0f1a5ec6a967f9e9" providerId="LiveId" clId="{809C12FF-D6B2-4691-8AF5-77BD5FAD16DD}" dt="2024-09-17T09:02:11.862" v="411" actId="478"/>
          <ac:cxnSpMkLst>
            <pc:docMk/>
            <pc:sldMk cId="981178616" sldId="256"/>
            <ac:cxnSpMk id="1584" creationId="{CEA02F25-76AD-2ECD-F109-AF57A9B54475}"/>
          </ac:cxnSpMkLst>
        </pc:cxnChg>
        <pc:cxnChg chg="mod">
          <ac:chgData name="Jurjen Kranenborg" userId="0f1a5ec6a967f9e9" providerId="LiveId" clId="{809C12FF-D6B2-4691-8AF5-77BD5FAD16DD}" dt="2024-09-13T14:48:40.963" v="361" actId="21"/>
          <ac:cxnSpMkLst>
            <pc:docMk/>
            <pc:sldMk cId="981178616" sldId="256"/>
            <ac:cxnSpMk id="1810" creationId="{897E6554-33F3-FB88-3107-FCFC220EB884}"/>
          </ac:cxnSpMkLst>
        </pc:cxnChg>
        <pc:cxnChg chg="mod">
          <ac:chgData name="Jurjen Kranenborg" userId="0f1a5ec6a967f9e9" providerId="LiveId" clId="{809C12FF-D6B2-4691-8AF5-77BD5FAD16DD}" dt="2024-09-13T14:48:40.963" v="361" actId="21"/>
          <ac:cxnSpMkLst>
            <pc:docMk/>
            <pc:sldMk cId="981178616" sldId="256"/>
            <ac:cxnSpMk id="1811" creationId="{7E984933-A5A0-F11E-388D-B04E7B0EDE23}"/>
          </ac:cxnSpMkLst>
        </pc:cxnChg>
      </pc:sldChg>
      <pc:sldChg chg="modSp mod">
        <pc:chgData name="Jurjen Kranenborg" userId="0f1a5ec6a967f9e9" providerId="LiveId" clId="{809C12FF-D6B2-4691-8AF5-77BD5FAD16DD}" dt="2024-09-13T14:30:57.877" v="309" actId="20577"/>
        <pc:sldMkLst>
          <pc:docMk/>
          <pc:sldMk cId="1265074827" sldId="257"/>
        </pc:sldMkLst>
        <pc:spChg chg="mod">
          <ac:chgData name="Jurjen Kranenborg" userId="0f1a5ec6a967f9e9" providerId="LiveId" clId="{809C12FF-D6B2-4691-8AF5-77BD5FAD16DD}" dt="2024-09-13T14:30:57.877" v="309" actId="20577"/>
          <ac:spMkLst>
            <pc:docMk/>
            <pc:sldMk cId="1265074827" sldId="257"/>
            <ac:spMk id="1208" creationId="{81228B8B-AADE-4DFA-AAB1-5D48914DB26C}"/>
          </ac:spMkLst>
        </pc:spChg>
      </pc:sldChg>
      <pc:sldChg chg="addSp delSp modSp new mod modClrScheme chgLayout">
        <pc:chgData name="Jurjen Kranenborg" userId="0f1a5ec6a967f9e9" providerId="LiveId" clId="{809C12FF-D6B2-4691-8AF5-77BD5FAD16DD}" dt="2024-09-13T14:55:23.052" v="403" actId="1076"/>
        <pc:sldMkLst>
          <pc:docMk/>
          <pc:sldMk cId="1883573554" sldId="258"/>
        </pc:sldMkLst>
        <pc:spChg chg="add del">
          <ac:chgData name="Jurjen Kranenborg" userId="0f1a5ec6a967f9e9" providerId="LiveId" clId="{809C12FF-D6B2-4691-8AF5-77BD5FAD16DD}" dt="2024-09-13T14:31:30.132" v="315" actId="700"/>
          <ac:spMkLst>
            <pc:docMk/>
            <pc:sldMk cId="1883573554" sldId="258"/>
            <ac:spMk id="2" creationId="{6C60D71E-B7CB-5413-AD65-2E9764E029AF}"/>
          </ac:spMkLst>
        </pc:spChg>
        <pc:spChg chg="add del">
          <ac:chgData name="Jurjen Kranenborg" userId="0f1a5ec6a967f9e9" providerId="LiveId" clId="{809C12FF-D6B2-4691-8AF5-77BD5FAD16DD}" dt="2024-09-13T14:31:30.132" v="315" actId="700"/>
          <ac:spMkLst>
            <pc:docMk/>
            <pc:sldMk cId="1883573554" sldId="258"/>
            <ac:spMk id="3" creationId="{E00B725F-FC21-D184-52C2-579F030A5CEF}"/>
          </ac:spMkLst>
        </pc:spChg>
        <pc:spChg chg="add mod">
          <ac:chgData name="Jurjen Kranenborg" userId="0f1a5ec6a967f9e9" providerId="LiveId" clId="{809C12FF-D6B2-4691-8AF5-77BD5FAD16DD}" dt="2024-09-13T14:31:20.597" v="312"/>
          <ac:spMkLst>
            <pc:docMk/>
            <pc:sldMk cId="1883573554" sldId="258"/>
            <ac:spMk id="4" creationId="{4FF2AE85-B09C-9E61-FF5C-2D31AF11BE26}"/>
          </ac:spMkLst>
        </pc:spChg>
        <pc:spChg chg="add mod">
          <ac:chgData name="Jurjen Kranenborg" userId="0f1a5ec6a967f9e9" providerId="LiveId" clId="{809C12FF-D6B2-4691-8AF5-77BD5FAD16DD}" dt="2024-09-13T14:31:34.989" v="316"/>
          <ac:spMkLst>
            <pc:docMk/>
            <pc:sldMk cId="1883573554" sldId="258"/>
            <ac:spMk id="6" creationId="{DE4EE852-A297-92EF-2C24-682C83DDB5E1}"/>
          </ac:spMkLst>
        </pc:spChg>
        <pc:spChg chg="mod">
          <ac:chgData name="Jurjen Kranenborg" userId="0f1a5ec6a967f9e9" providerId="LiveId" clId="{809C12FF-D6B2-4691-8AF5-77BD5FAD16DD}" dt="2024-09-13T14:49:06.778" v="364" actId="14100"/>
          <ac:spMkLst>
            <pc:docMk/>
            <pc:sldMk cId="1883573554" sldId="258"/>
            <ac:spMk id="9" creationId="{1F432FCF-F166-A306-FA63-87FB1DAF1B44}"/>
          </ac:spMkLst>
        </pc:spChg>
        <pc:spChg chg="mod">
          <ac:chgData name="Jurjen Kranenborg" userId="0f1a5ec6a967f9e9" providerId="LiveId" clId="{809C12FF-D6B2-4691-8AF5-77BD5FAD16DD}" dt="2024-09-13T14:34:23.178" v="332" actId="1076"/>
          <ac:spMkLst>
            <pc:docMk/>
            <pc:sldMk cId="1883573554" sldId="258"/>
            <ac:spMk id="10" creationId="{0E0BD18E-3E9F-AAFB-E0CD-B3C962407832}"/>
          </ac:spMkLst>
        </pc:spChg>
        <pc:spChg chg="del mod">
          <ac:chgData name="Jurjen Kranenborg" userId="0f1a5ec6a967f9e9" providerId="LiveId" clId="{809C12FF-D6B2-4691-8AF5-77BD5FAD16DD}" dt="2024-09-13T14:35:58.222" v="341" actId="21"/>
          <ac:spMkLst>
            <pc:docMk/>
            <pc:sldMk cId="1883573554" sldId="258"/>
            <ac:spMk id="11" creationId="{F20149B0-066A-D7E2-F4A5-4FF7B488B734}"/>
          </ac:spMkLst>
        </pc:spChg>
        <pc:spChg chg="mod">
          <ac:chgData name="Jurjen Kranenborg" userId="0f1a5ec6a967f9e9" providerId="LiveId" clId="{809C12FF-D6B2-4691-8AF5-77BD5FAD16DD}" dt="2024-09-13T14:31:57.314" v="317"/>
          <ac:spMkLst>
            <pc:docMk/>
            <pc:sldMk cId="1883573554" sldId="258"/>
            <ac:spMk id="15" creationId="{E012A191-0327-50FD-D59F-681C60EE05D7}"/>
          </ac:spMkLst>
        </pc:spChg>
        <pc:spChg chg="mod">
          <ac:chgData name="Jurjen Kranenborg" userId="0f1a5ec6a967f9e9" providerId="LiveId" clId="{809C12FF-D6B2-4691-8AF5-77BD5FAD16DD}" dt="2024-09-13T14:31:57.314" v="317"/>
          <ac:spMkLst>
            <pc:docMk/>
            <pc:sldMk cId="1883573554" sldId="258"/>
            <ac:spMk id="16" creationId="{5042D89F-AFCD-DB7B-CD17-4EEDC7C7D542}"/>
          </ac:spMkLst>
        </pc:spChg>
        <pc:spChg chg="mod">
          <ac:chgData name="Jurjen Kranenborg" userId="0f1a5ec6a967f9e9" providerId="LiveId" clId="{809C12FF-D6B2-4691-8AF5-77BD5FAD16DD}" dt="2024-09-13T14:36:44.617" v="348" actId="1076"/>
          <ac:spMkLst>
            <pc:docMk/>
            <pc:sldMk cId="1883573554" sldId="258"/>
            <ac:spMk id="19" creationId="{5036E860-08F1-F3D4-9725-81B413B78CA0}"/>
          </ac:spMkLst>
        </pc:spChg>
        <pc:spChg chg="mod">
          <ac:chgData name="Jurjen Kranenborg" userId="0f1a5ec6a967f9e9" providerId="LiveId" clId="{809C12FF-D6B2-4691-8AF5-77BD5FAD16DD}" dt="2024-09-13T14:36:37.393" v="347" actId="1076"/>
          <ac:spMkLst>
            <pc:docMk/>
            <pc:sldMk cId="1883573554" sldId="258"/>
            <ac:spMk id="20" creationId="{058C1ED9-B7AB-0A12-DA3B-BD14ED67E1B9}"/>
          </ac:spMkLst>
        </pc:spChg>
        <pc:spChg chg="mod">
          <ac:chgData name="Jurjen Kranenborg" userId="0f1a5ec6a967f9e9" providerId="LiveId" clId="{809C12FF-D6B2-4691-8AF5-77BD5FAD16DD}" dt="2024-09-13T14:36:25.633" v="345" actId="1076"/>
          <ac:spMkLst>
            <pc:docMk/>
            <pc:sldMk cId="1883573554" sldId="258"/>
            <ac:spMk id="21" creationId="{FE2B045B-1C4A-8F01-39BF-3E68792F3FB7}"/>
          </ac:spMkLst>
        </pc:spChg>
        <pc:spChg chg="mod">
          <ac:chgData name="Jurjen Kranenborg" userId="0f1a5ec6a967f9e9" providerId="LiveId" clId="{809C12FF-D6B2-4691-8AF5-77BD5FAD16DD}" dt="2024-09-13T14:36:30.065" v="346" actId="1076"/>
          <ac:spMkLst>
            <pc:docMk/>
            <pc:sldMk cId="1883573554" sldId="258"/>
            <ac:spMk id="22" creationId="{25EBA0F2-073F-92FA-7B76-95BE9FA7F350}"/>
          </ac:spMkLst>
        </pc:spChg>
        <pc:spChg chg="mod">
          <ac:chgData name="Jurjen Kranenborg" userId="0f1a5ec6a967f9e9" providerId="LiveId" clId="{809C12FF-D6B2-4691-8AF5-77BD5FAD16DD}" dt="2024-09-13T14:31:57.314" v="317"/>
          <ac:spMkLst>
            <pc:docMk/>
            <pc:sldMk cId="1883573554" sldId="258"/>
            <ac:spMk id="23" creationId="{061F37FE-2091-129D-E82B-CA9F892727A2}"/>
          </ac:spMkLst>
        </pc:spChg>
        <pc:spChg chg="mod">
          <ac:chgData name="Jurjen Kranenborg" userId="0f1a5ec6a967f9e9" providerId="LiveId" clId="{809C12FF-D6B2-4691-8AF5-77BD5FAD16DD}" dt="2024-09-13T14:32:48.395" v="324" actId="1076"/>
          <ac:spMkLst>
            <pc:docMk/>
            <pc:sldMk cId="1883573554" sldId="258"/>
            <ac:spMk id="24" creationId="{DD5C8133-EE2D-7804-8DAB-701EA8774E39}"/>
          </ac:spMkLst>
        </pc:spChg>
        <pc:spChg chg="del mod">
          <ac:chgData name="Jurjen Kranenborg" userId="0f1a5ec6a967f9e9" providerId="LiveId" clId="{809C12FF-D6B2-4691-8AF5-77BD5FAD16DD}" dt="2024-09-13T14:34:43.461" v="334" actId="21"/>
          <ac:spMkLst>
            <pc:docMk/>
            <pc:sldMk cId="1883573554" sldId="258"/>
            <ac:spMk id="25" creationId="{04E27FE6-6F72-5107-FB0F-FEEFF2D2B073}"/>
          </ac:spMkLst>
        </pc:spChg>
        <pc:spChg chg="mod">
          <ac:chgData name="Jurjen Kranenborg" userId="0f1a5ec6a967f9e9" providerId="LiveId" clId="{809C12FF-D6B2-4691-8AF5-77BD5FAD16DD}" dt="2024-09-13T14:31:57.314" v="317"/>
          <ac:spMkLst>
            <pc:docMk/>
            <pc:sldMk cId="1883573554" sldId="258"/>
            <ac:spMk id="26" creationId="{93E7D46C-0E8F-7B7A-650F-A67F5C9166E0}"/>
          </ac:spMkLst>
        </pc:spChg>
        <pc:spChg chg="mod">
          <ac:chgData name="Jurjen Kranenborg" userId="0f1a5ec6a967f9e9" providerId="LiveId" clId="{809C12FF-D6B2-4691-8AF5-77BD5FAD16DD}" dt="2024-09-13T14:34:07.025" v="329" actId="1076"/>
          <ac:spMkLst>
            <pc:docMk/>
            <pc:sldMk cId="1883573554" sldId="258"/>
            <ac:spMk id="27" creationId="{D90ED8CE-5761-B09B-7CA3-158866E0C756}"/>
          </ac:spMkLst>
        </pc:spChg>
        <pc:spChg chg="add del mod">
          <ac:chgData name="Jurjen Kranenborg" userId="0f1a5ec6a967f9e9" providerId="LiveId" clId="{809C12FF-D6B2-4691-8AF5-77BD5FAD16DD}" dt="2024-09-13T14:49:14.675" v="365" actId="21"/>
          <ac:spMkLst>
            <pc:docMk/>
            <pc:sldMk cId="1883573554" sldId="258"/>
            <ac:spMk id="31" creationId="{A5581244-171C-4E41-822D-7D2CD5F4FB26}"/>
          </ac:spMkLst>
        </pc:spChg>
        <pc:spChg chg="add del mod">
          <ac:chgData name="Jurjen Kranenborg" userId="0f1a5ec6a967f9e9" providerId="LiveId" clId="{809C12FF-D6B2-4691-8AF5-77BD5FAD16DD}" dt="2024-09-13T14:36:16.291" v="344" actId="21"/>
          <ac:spMkLst>
            <pc:docMk/>
            <pc:sldMk cId="1883573554" sldId="258"/>
            <ac:spMk id="32" creationId="{03BAD3D6-439E-88BE-95CD-BD4600F31CC0}"/>
          </ac:spMkLst>
        </pc:spChg>
        <pc:spChg chg="add del mod">
          <ac:chgData name="Jurjen Kranenborg" userId="0f1a5ec6a967f9e9" providerId="LiveId" clId="{809C12FF-D6B2-4691-8AF5-77BD5FAD16DD}" dt="2024-09-13T14:49:14.675" v="365" actId="21"/>
          <ac:spMkLst>
            <pc:docMk/>
            <pc:sldMk cId="1883573554" sldId="258"/>
            <ac:spMk id="33" creationId="{F7D48C2E-A224-9368-F6FB-BDF89952E646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38" creationId="{596E810C-75D5-895E-EFF8-60C5B6F8ECD9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39" creationId="{2DC2568F-7F0B-830D-FE71-4AE2028D0112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43" creationId="{C2D04086-F3E0-A900-162D-259FCFCD324B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44" creationId="{442E0CDF-4161-AA03-95D9-3B7B054CE2AE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47" creationId="{7B21F59C-1213-6EF8-24DE-24777D7BAAD9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48" creationId="{8E0F2734-D031-23C0-8D60-5725FF8D9CFC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49" creationId="{D7681D17-B3A1-0257-11DB-CF7B5A965B5F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50" creationId="{91607754-5916-4836-48C0-0F5C88B6A024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51" creationId="{67DA90B6-3431-DD78-A382-E1736C993D87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52" creationId="{9AE57639-DD15-7665-C668-7A6C682E245B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53" creationId="{D4608A40-8372-E64A-C955-7BDCF8BBE216}"/>
          </ac:spMkLst>
        </pc:spChg>
        <pc:spChg chg="mod">
          <ac:chgData name="Jurjen Kranenborg" userId="0f1a5ec6a967f9e9" providerId="LiveId" clId="{809C12FF-D6B2-4691-8AF5-77BD5FAD16DD}" dt="2024-09-13T14:38:22.502" v="350"/>
          <ac:spMkLst>
            <pc:docMk/>
            <pc:sldMk cId="1883573554" sldId="258"/>
            <ac:spMk id="54" creationId="{A8EF39D7-CCC6-FEC6-6A8C-142A382255CE}"/>
          </ac:spMkLst>
        </pc:spChg>
        <pc:spChg chg="add del mod">
          <ac:chgData name="Jurjen Kranenborg" userId="0f1a5ec6a967f9e9" providerId="LiveId" clId="{809C12FF-D6B2-4691-8AF5-77BD5FAD16DD}" dt="2024-09-13T14:54:46.931" v="398" actId="21"/>
          <ac:spMkLst>
            <pc:docMk/>
            <pc:sldMk cId="1883573554" sldId="258"/>
            <ac:spMk id="55" creationId="{C7693C5A-582E-3D17-59C7-50D4AD07C53C}"/>
          </ac:spMkLst>
        </pc:spChg>
        <pc:spChg chg="add del mod">
          <ac:chgData name="Jurjen Kranenborg" userId="0f1a5ec6a967f9e9" providerId="LiveId" clId="{809C12FF-D6B2-4691-8AF5-77BD5FAD16DD}" dt="2024-09-13T14:54:46.931" v="398" actId="21"/>
          <ac:spMkLst>
            <pc:docMk/>
            <pc:sldMk cId="1883573554" sldId="258"/>
            <ac:spMk id="56" creationId="{9FF6B467-0517-C2EB-8BB1-E966DC789237}"/>
          </ac:spMkLst>
        </pc:spChg>
        <pc:spChg chg="mod">
          <ac:chgData name="Jurjen Kranenborg" userId="0f1a5ec6a967f9e9" providerId="LiveId" clId="{809C12FF-D6B2-4691-8AF5-77BD5FAD16DD}" dt="2024-09-13T14:53:03.898" v="385" actId="1076"/>
          <ac:spMkLst>
            <pc:docMk/>
            <pc:sldMk cId="1883573554" sldId="258"/>
            <ac:spMk id="60" creationId="{F48F21AF-8EE7-7942-91C0-006F9B31BE4B}"/>
          </ac:spMkLst>
        </pc:spChg>
        <pc:spChg chg="mod">
          <ac:chgData name="Jurjen Kranenborg" userId="0f1a5ec6a967f9e9" providerId="LiveId" clId="{809C12FF-D6B2-4691-8AF5-77BD5FAD16DD}" dt="2024-09-13T14:51:41.115" v="379" actId="1076"/>
          <ac:spMkLst>
            <pc:docMk/>
            <pc:sldMk cId="1883573554" sldId="258"/>
            <ac:spMk id="61" creationId="{C8E9F1AC-C971-68B9-4FE4-5ED077518311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65" creationId="{B3916BB4-9CAC-C78C-854B-2B64A8BDDC93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66" creationId="{3DA7B01E-6E62-817E-EB4B-7A3A7811C223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69" creationId="{A0E41A58-D872-8C48-0AB4-26F0F3634E0E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70" creationId="{D696186D-19B1-02F1-9542-1F3DA05A2FC7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71" creationId="{1D2EF467-E2C0-49BD-098D-DCB095F7B883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72" creationId="{BE8A007F-6C71-CE01-164E-A73F2E314C0D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73" creationId="{AB0E5919-4F1E-C523-3EB5-D7BBA2BFAD43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74" creationId="{021ECDA8-5493-E309-261B-2A9937225129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75" creationId="{F2A0F87B-2F9C-21C7-6DE9-B328A5813FB7}"/>
          </ac:spMkLst>
        </pc:spChg>
        <pc:spChg chg="mod">
          <ac:chgData name="Jurjen Kranenborg" userId="0f1a5ec6a967f9e9" providerId="LiveId" clId="{809C12FF-D6B2-4691-8AF5-77BD5FAD16DD}" dt="2024-09-13T14:49:31.103" v="366"/>
          <ac:spMkLst>
            <pc:docMk/>
            <pc:sldMk cId="1883573554" sldId="258"/>
            <ac:spMk id="76" creationId="{F2A35553-2BB7-D857-1164-035528EB1896}"/>
          </ac:spMkLst>
        </pc:spChg>
        <pc:spChg chg="add mod">
          <ac:chgData name="Jurjen Kranenborg" userId="0f1a5ec6a967f9e9" providerId="LiveId" clId="{809C12FF-D6B2-4691-8AF5-77BD5FAD16DD}" dt="2024-09-13T14:54:12.966" v="395" actId="164"/>
          <ac:spMkLst>
            <pc:docMk/>
            <pc:sldMk cId="1883573554" sldId="258"/>
            <ac:spMk id="77" creationId="{3ABF40FD-7D32-A226-7A50-C468162B5E8A}"/>
          </ac:spMkLst>
        </pc:spChg>
        <pc:spChg chg="add del mod">
          <ac:chgData name="Jurjen Kranenborg" userId="0f1a5ec6a967f9e9" providerId="LiveId" clId="{809C12FF-D6B2-4691-8AF5-77BD5FAD16DD}" dt="2024-09-13T14:53:40.344" v="392" actId="21"/>
          <ac:spMkLst>
            <pc:docMk/>
            <pc:sldMk cId="1883573554" sldId="258"/>
            <ac:spMk id="78" creationId="{14F7FBC7-34EE-F2CE-7E8D-0BA824CC9A71}"/>
          </ac:spMkLst>
        </pc:spChg>
        <pc:spChg chg="add mod">
          <ac:chgData name="Jurjen Kranenborg" userId="0f1a5ec6a967f9e9" providerId="LiveId" clId="{809C12FF-D6B2-4691-8AF5-77BD5FAD16DD}" dt="2024-09-13T14:54:12.966" v="395" actId="164"/>
          <ac:spMkLst>
            <pc:docMk/>
            <pc:sldMk cId="1883573554" sldId="258"/>
            <ac:spMk id="92" creationId="{00269690-E0A3-7334-AA0B-D8DC82019901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96" creationId="{4C61CC7A-E138-3482-DFC8-E8EF3EB7C176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97" creationId="{A5591FA4-608E-2C08-9E94-B28F2660CFCA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99" creationId="{923C8448-5338-075D-A417-B226E2FEEA1A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00" creationId="{E212EE22-38E3-7CFE-D5C2-C73236D5BFC8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04" creationId="{77324BD7-9174-818A-E5F8-E626F3995B31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05" creationId="{EAF869F7-09F0-388E-B3D0-2C2C0D846E0C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08" creationId="{C54C5435-5157-3C6F-0124-844F375871D8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09" creationId="{106846F0-6814-D806-BCF1-728670064345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10" creationId="{D5555103-CD19-757C-3A5E-7BBDB891803D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11" creationId="{4A73495E-D3F2-E1AD-48BD-F1EF03235BBA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12" creationId="{32CCEFF1-C8D9-57EF-09E4-1E89A9041DBD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13" creationId="{482EBA17-F23C-4152-2CEF-C8774383283E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14" creationId="{C3AB6BB8-B943-3EAF-B946-118B065FFBAB}"/>
          </ac:spMkLst>
        </pc:spChg>
        <pc:spChg chg="mod">
          <ac:chgData name="Jurjen Kranenborg" userId="0f1a5ec6a967f9e9" providerId="LiveId" clId="{809C12FF-D6B2-4691-8AF5-77BD5FAD16DD}" dt="2024-09-13T14:54:53.419" v="399"/>
          <ac:spMkLst>
            <pc:docMk/>
            <pc:sldMk cId="1883573554" sldId="258"/>
            <ac:spMk id="115" creationId="{938052E5-1ADF-D600-2A78-F71A398CFA72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18" creationId="{5CFB67D9-213D-6C32-771A-2617D9E0771C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19" creationId="{9C3C5572-7C79-B98A-7945-A5712ECD3D69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21" creationId="{ACF0CCF6-3983-7707-4338-2AA438B64C21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22" creationId="{13AFB707-380A-DCA5-9890-E19823DDD220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26" creationId="{068ABDDB-A82D-5E7E-CA6F-4F415C701672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27" creationId="{E7F420D9-2E5D-D564-A45D-68DCCBF6D0B6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30" creationId="{413367E9-1C00-0029-03AD-A87FC303A9B4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31" creationId="{2977194D-CB72-2DB2-CFFD-0750A4486E4F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32" creationId="{45C9E854-D989-5E74-ABC1-339B786FB9BE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33" creationId="{85F13A42-ADE1-859C-332B-172CB449B318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34" creationId="{76DCA1EB-A834-A90B-2643-8A629B10E9CE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35" creationId="{1A9B7715-2885-B680-889C-025A7592C0BD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36" creationId="{EB61F2E7-4DB6-9359-5F00-28E06AB5BDDE}"/>
          </ac:spMkLst>
        </pc:spChg>
        <pc:spChg chg="mod">
          <ac:chgData name="Jurjen Kranenborg" userId="0f1a5ec6a967f9e9" providerId="LiveId" clId="{809C12FF-D6B2-4691-8AF5-77BD5FAD16DD}" dt="2024-09-13T14:55:17.943" v="402"/>
          <ac:spMkLst>
            <pc:docMk/>
            <pc:sldMk cId="1883573554" sldId="258"/>
            <ac:spMk id="137" creationId="{12D52BCD-2027-CDC8-25CC-8E382446FEC5}"/>
          </ac:spMkLst>
        </pc:spChg>
        <pc:grpChg chg="add del mod">
          <ac:chgData name="Jurjen Kranenborg" userId="0f1a5ec6a967f9e9" providerId="LiveId" clId="{809C12FF-D6B2-4691-8AF5-77BD5FAD16DD}" dt="2024-09-13T14:49:14.675" v="365" actId="21"/>
          <ac:grpSpMkLst>
            <pc:docMk/>
            <pc:sldMk cId="1883573554" sldId="258"/>
            <ac:grpSpMk id="7" creationId="{D6472DBC-BBFD-DF8A-3B4C-5D52AAAA9E67}"/>
          </ac:grpSpMkLst>
        </pc:grpChg>
        <pc:grpChg chg="mod">
          <ac:chgData name="Jurjen Kranenborg" userId="0f1a5ec6a967f9e9" providerId="LiveId" clId="{809C12FF-D6B2-4691-8AF5-77BD5FAD16DD}" dt="2024-09-13T14:31:57.314" v="317"/>
          <ac:grpSpMkLst>
            <pc:docMk/>
            <pc:sldMk cId="1883573554" sldId="258"/>
            <ac:grpSpMk id="8" creationId="{B8D2CADD-9828-2A95-0F39-F626020BCCC0}"/>
          </ac:grpSpMkLst>
        </pc:grpChg>
        <pc:grpChg chg="mod">
          <ac:chgData name="Jurjen Kranenborg" userId="0f1a5ec6a967f9e9" providerId="LiveId" clId="{809C12FF-D6B2-4691-8AF5-77BD5FAD16DD}" dt="2024-09-13T14:31:57.314" v="317"/>
          <ac:grpSpMkLst>
            <pc:docMk/>
            <pc:sldMk cId="1883573554" sldId="258"/>
            <ac:grpSpMk id="12" creationId="{62EFF14D-4659-ACAA-F768-3E14C9C03700}"/>
          </ac:grpSpMkLst>
        </pc:grpChg>
        <pc:grpChg chg="mod">
          <ac:chgData name="Jurjen Kranenborg" userId="0f1a5ec6a967f9e9" providerId="LiveId" clId="{809C12FF-D6B2-4691-8AF5-77BD5FAD16DD}" dt="2024-09-13T14:31:57.314" v="317"/>
          <ac:grpSpMkLst>
            <pc:docMk/>
            <pc:sldMk cId="1883573554" sldId="258"/>
            <ac:grpSpMk id="17" creationId="{271EAEA5-D4BA-0BA8-CB5B-42A0E0A12850}"/>
          </ac:grpSpMkLst>
        </pc:grpChg>
        <pc:grpChg chg="mod">
          <ac:chgData name="Jurjen Kranenborg" userId="0f1a5ec6a967f9e9" providerId="LiveId" clId="{809C12FF-D6B2-4691-8AF5-77BD5FAD16DD}" dt="2024-09-13T14:31:57.314" v="317"/>
          <ac:grpSpMkLst>
            <pc:docMk/>
            <pc:sldMk cId="1883573554" sldId="258"/>
            <ac:grpSpMk id="18" creationId="{AAEAAA22-75A6-A395-ABC9-B7B486F59752}"/>
          </ac:grpSpMkLst>
        </pc:grpChg>
        <pc:grpChg chg="add del mod">
          <ac:chgData name="Jurjen Kranenborg" userId="0f1a5ec6a967f9e9" providerId="LiveId" clId="{809C12FF-D6B2-4691-8AF5-77BD5FAD16DD}" dt="2024-09-13T14:54:46.931" v="398" actId="21"/>
          <ac:grpSpMkLst>
            <pc:docMk/>
            <pc:sldMk cId="1883573554" sldId="258"/>
            <ac:grpSpMk id="36" creationId="{6D974DB8-847C-E316-80AC-20248E395EE6}"/>
          </ac:grpSpMkLst>
        </pc:grpChg>
        <pc:grpChg chg="mod">
          <ac:chgData name="Jurjen Kranenborg" userId="0f1a5ec6a967f9e9" providerId="LiveId" clId="{809C12FF-D6B2-4691-8AF5-77BD5FAD16DD}" dt="2024-09-13T14:38:22.502" v="350"/>
          <ac:grpSpMkLst>
            <pc:docMk/>
            <pc:sldMk cId="1883573554" sldId="258"/>
            <ac:grpSpMk id="37" creationId="{4A1A5264-5E3C-E26F-5327-E3CB3686B827}"/>
          </ac:grpSpMkLst>
        </pc:grpChg>
        <pc:grpChg chg="mod">
          <ac:chgData name="Jurjen Kranenborg" userId="0f1a5ec6a967f9e9" providerId="LiveId" clId="{809C12FF-D6B2-4691-8AF5-77BD5FAD16DD}" dt="2024-09-13T14:38:22.502" v="350"/>
          <ac:grpSpMkLst>
            <pc:docMk/>
            <pc:sldMk cId="1883573554" sldId="258"/>
            <ac:grpSpMk id="40" creationId="{AA83AFB0-DD39-F6C7-A051-E80030D00D84}"/>
          </ac:grpSpMkLst>
        </pc:grpChg>
        <pc:grpChg chg="mod">
          <ac:chgData name="Jurjen Kranenborg" userId="0f1a5ec6a967f9e9" providerId="LiveId" clId="{809C12FF-D6B2-4691-8AF5-77BD5FAD16DD}" dt="2024-09-13T14:38:22.502" v="350"/>
          <ac:grpSpMkLst>
            <pc:docMk/>
            <pc:sldMk cId="1883573554" sldId="258"/>
            <ac:grpSpMk id="45" creationId="{ACC7A10B-8845-90C7-4BC0-FB561D8BAAE8}"/>
          </ac:grpSpMkLst>
        </pc:grpChg>
        <pc:grpChg chg="mod">
          <ac:chgData name="Jurjen Kranenborg" userId="0f1a5ec6a967f9e9" providerId="LiveId" clId="{809C12FF-D6B2-4691-8AF5-77BD5FAD16DD}" dt="2024-09-13T14:38:22.502" v="350"/>
          <ac:grpSpMkLst>
            <pc:docMk/>
            <pc:sldMk cId="1883573554" sldId="258"/>
            <ac:grpSpMk id="46" creationId="{38E4C4CE-8B99-A378-FD90-ECD9A9561043}"/>
          </ac:grpSpMkLst>
        </pc:grpChg>
        <pc:grpChg chg="add mod">
          <ac:chgData name="Jurjen Kranenborg" userId="0f1a5ec6a967f9e9" providerId="LiveId" clId="{809C12FF-D6B2-4691-8AF5-77BD5FAD16DD}" dt="2024-09-13T14:54:12.966" v="395" actId="164"/>
          <ac:grpSpMkLst>
            <pc:docMk/>
            <pc:sldMk cId="1883573554" sldId="258"/>
            <ac:grpSpMk id="58" creationId="{E38F0A9B-FC0F-4686-1283-580FF7253233}"/>
          </ac:grpSpMkLst>
        </pc:grpChg>
        <pc:grpChg chg="mod">
          <ac:chgData name="Jurjen Kranenborg" userId="0f1a5ec6a967f9e9" providerId="LiveId" clId="{809C12FF-D6B2-4691-8AF5-77BD5FAD16DD}" dt="2024-09-13T14:49:31.103" v="366"/>
          <ac:grpSpMkLst>
            <pc:docMk/>
            <pc:sldMk cId="1883573554" sldId="258"/>
            <ac:grpSpMk id="59" creationId="{0185C773-88B7-C994-5301-FBA413667FB4}"/>
          </ac:grpSpMkLst>
        </pc:grpChg>
        <pc:grpChg chg="mod">
          <ac:chgData name="Jurjen Kranenborg" userId="0f1a5ec6a967f9e9" providerId="LiveId" clId="{809C12FF-D6B2-4691-8AF5-77BD5FAD16DD}" dt="2024-09-13T14:49:31.103" v="366"/>
          <ac:grpSpMkLst>
            <pc:docMk/>
            <pc:sldMk cId="1883573554" sldId="258"/>
            <ac:grpSpMk id="62" creationId="{09C01429-DEE2-9A2B-FA7A-2EA44F20F5EF}"/>
          </ac:grpSpMkLst>
        </pc:grpChg>
        <pc:grpChg chg="mod">
          <ac:chgData name="Jurjen Kranenborg" userId="0f1a5ec6a967f9e9" providerId="LiveId" clId="{809C12FF-D6B2-4691-8AF5-77BD5FAD16DD}" dt="2024-09-13T14:49:31.103" v="366"/>
          <ac:grpSpMkLst>
            <pc:docMk/>
            <pc:sldMk cId="1883573554" sldId="258"/>
            <ac:grpSpMk id="67" creationId="{EDE2B51E-07CE-AB89-F462-D7E9D0018FF9}"/>
          </ac:grpSpMkLst>
        </pc:grpChg>
        <pc:grpChg chg="mod">
          <ac:chgData name="Jurjen Kranenborg" userId="0f1a5ec6a967f9e9" providerId="LiveId" clId="{809C12FF-D6B2-4691-8AF5-77BD5FAD16DD}" dt="2024-09-13T14:49:31.103" v="366"/>
          <ac:grpSpMkLst>
            <pc:docMk/>
            <pc:sldMk cId="1883573554" sldId="258"/>
            <ac:grpSpMk id="68" creationId="{FCEB05A9-90BE-E772-E0F8-27C77069A145}"/>
          </ac:grpSpMkLst>
        </pc:grpChg>
        <pc:grpChg chg="add mod">
          <ac:chgData name="Jurjen Kranenborg" userId="0f1a5ec6a967f9e9" providerId="LiveId" clId="{809C12FF-D6B2-4691-8AF5-77BD5FAD16DD}" dt="2024-09-13T14:54:34.490" v="397" actId="1076"/>
          <ac:grpSpMkLst>
            <pc:docMk/>
            <pc:sldMk cId="1883573554" sldId="258"/>
            <ac:grpSpMk id="93" creationId="{6A2ECBD7-7AE4-552B-EFAC-4582D1512172}"/>
          </ac:grpSpMkLst>
        </pc:grpChg>
        <pc:grpChg chg="add mod">
          <ac:chgData name="Jurjen Kranenborg" userId="0f1a5ec6a967f9e9" providerId="LiveId" clId="{809C12FF-D6B2-4691-8AF5-77BD5FAD16DD}" dt="2024-09-13T14:55:04.036" v="401" actId="1076"/>
          <ac:grpSpMkLst>
            <pc:docMk/>
            <pc:sldMk cId="1883573554" sldId="258"/>
            <ac:grpSpMk id="94" creationId="{C22C76E0-7573-51B7-E9B5-805D68B29C27}"/>
          </ac:grpSpMkLst>
        </pc:grpChg>
        <pc:grpChg chg="mod">
          <ac:chgData name="Jurjen Kranenborg" userId="0f1a5ec6a967f9e9" providerId="LiveId" clId="{809C12FF-D6B2-4691-8AF5-77BD5FAD16DD}" dt="2024-09-13T14:54:53.419" v="399"/>
          <ac:grpSpMkLst>
            <pc:docMk/>
            <pc:sldMk cId="1883573554" sldId="258"/>
            <ac:grpSpMk id="95" creationId="{AEA5E599-1B0A-E371-DA54-575D114A73AC}"/>
          </ac:grpSpMkLst>
        </pc:grpChg>
        <pc:grpChg chg="mod">
          <ac:chgData name="Jurjen Kranenborg" userId="0f1a5ec6a967f9e9" providerId="LiveId" clId="{809C12FF-D6B2-4691-8AF5-77BD5FAD16DD}" dt="2024-09-13T14:54:53.419" v="399"/>
          <ac:grpSpMkLst>
            <pc:docMk/>
            <pc:sldMk cId="1883573554" sldId="258"/>
            <ac:grpSpMk id="98" creationId="{0423851F-C5F9-4418-D8D9-FA51ABEEE7F3}"/>
          </ac:grpSpMkLst>
        </pc:grpChg>
        <pc:grpChg chg="mod">
          <ac:chgData name="Jurjen Kranenborg" userId="0f1a5ec6a967f9e9" providerId="LiveId" clId="{809C12FF-D6B2-4691-8AF5-77BD5FAD16DD}" dt="2024-09-13T14:54:53.419" v="399"/>
          <ac:grpSpMkLst>
            <pc:docMk/>
            <pc:sldMk cId="1883573554" sldId="258"/>
            <ac:grpSpMk id="101" creationId="{3906A707-3447-3806-E2C2-69C322703749}"/>
          </ac:grpSpMkLst>
        </pc:grpChg>
        <pc:grpChg chg="mod">
          <ac:chgData name="Jurjen Kranenborg" userId="0f1a5ec6a967f9e9" providerId="LiveId" clId="{809C12FF-D6B2-4691-8AF5-77BD5FAD16DD}" dt="2024-09-13T14:54:53.419" v="399"/>
          <ac:grpSpMkLst>
            <pc:docMk/>
            <pc:sldMk cId="1883573554" sldId="258"/>
            <ac:grpSpMk id="106" creationId="{3FF6B567-75FE-29EF-E1A9-9868095CB612}"/>
          </ac:grpSpMkLst>
        </pc:grpChg>
        <pc:grpChg chg="mod">
          <ac:chgData name="Jurjen Kranenborg" userId="0f1a5ec6a967f9e9" providerId="LiveId" clId="{809C12FF-D6B2-4691-8AF5-77BD5FAD16DD}" dt="2024-09-13T14:54:53.419" v="399"/>
          <ac:grpSpMkLst>
            <pc:docMk/>
            <pc:sldMk cId="1883573554" sldId="258"/>
            <ac:grpSpMk id="107" creationId="{28F44F50-2E1C-BB40-5C9B-644656B578E7}"/>
          </ac:grpSpMkLst>
        </pc:grpChg>
        <pc:grpChg chg="add mod">
          <ac:chgData name="Jurjen Kranenborg" userId="0f1a5ec6a967f9e9" providerId="LiveId" clId="{809C12FF-D6B2-4691-8AF5-77BD5FAD16DD}" dt="2024-09-13T14:55:23.052" v="403" actId="1076"/>
          <ac:grpSpMkLst>
            <pc:docMk/>
            <pc:sldMk cId="1883573554" sldId="258"/>
            <ac:grpSpMk id="116" creationId="{3123BD2C-30DE-86C8-A7B4-C1650B94C444}"/>
          </ac:grpSpMkLst>
        </pc:grpChg>
        <pc:grpChg chg="mod">
          <ac:chgData name="Jurjen Kranenborg" userId="0f1a5ec6a967f9e9" providerId="LiveId" clId="{809C12FF-D6B2-4691-8AF5-77BD5FAD16DD}" dt="2024-09-13T14:55:17.943" v="402"/>
          <ac:grpSpMkLst>
            <pc:docMk/>
            <pc:sldMk cId="1883573554" sldId="258"/>
            <ac:grpSpMk id="117" creationId="{CD1B7D5D-1275-A42C-8C42-7ED2FB152533}"/>
          </ac:grpSpMkLst>
        </pc:grpChg>
        <pc:grpChg chg="mod">
          <ac:chgData name="Jurjen Kranenborg" userId="0f1a5ec6a967f9e9" providerId="LiveId" clId="{809C12FF-D6B2-4691-8AF5-77BD5FAD16DD}" dt="2024-09-13T14:55:17.943" v="402"/>
          <ac:grpSpMkLst>
            <pc:docMk/>
            <pc:sldMk cId="1883573554" sldId="258"/>
            <ac:grpSpMk id="120" creationId="{83133D67-06B3-A7CE-BF33-3F8FECAF160C}"/>
          </ac:grpSpMkLst>
        </pc:grpChg>
        <pc:grpChg chg="mod">
          <ac:chgData name="Jurjen Kranenborg" userId="0f1a5ec6a967f9e9" providerId="LiveId" clId="{809C12FF-D6B2-4691-8AF5-77BD5FAD16DD}" dt="2024-09-13T14:55:17.943" v="402"/>
          <ac:grpSpMkLst>
            <pc:docMk/>
            <pc:sldMk cId="1883573554" sldId="258"/>
            <ac:grpSpMk id="123" creationId="{9695F05E-3AE4-A781-3C93-9EFFF5DFD923}"/>
          </ac:grpSpMkLst>
        </pc:grpChg>
        <pc:grpChg chg="mod">
          <ac:chgData name="Jurjen Kranenborg" userId="0f1a5ec6a967f9e9" providerId="LiveId" clId="{809C12FF-D6B2-4691-8AF5-77BD5FAD16DD}" dt="2024-09-13T14:55:17.943" v="402"/>
          <ac:grpSpMkLst>
            <pc:docMk/>
            <pc:sldMk cId="1883573554" sldId="258"/>
            <ac:grpSpMk id="128" creationId="{8C91D365-B14C-8048-CFD7-59F907260485}"/>
          </ac:grpSpMkLst>
        </pc:grpChg>
        <pc:grpChg chg="mod">
          <ac:chgData name="Jurjen Kranenborg" userId="0f1a5ec6a967f9e9" providerId="LiveId" clId="{809C12FF-D6B2-4691-8AF5-77BD5FAD16DD}" dt="2024-09-13T14:55:17.943" v="402"/>
          <ac:grpSpMkLst>
            <pc:docMk/>
            <pc:sldMk cId="1883573554" sldId="258"/>
            <ac:grpSpMk id="129" creationId="{AC0EC6F8-1D1A-758A-B90E-82B20C4845F9}"/>
          </ac:grpSpMkLst>
        </pc:grpChg>
        <pc:picChg chg="add">
          <ac:chgData name="Jurjen Kranenborg" userId="0f1a5ec6a967f9e9" providerId="LiveId" clId="{809C12FF-D6B2-4691-8AF5-77BD5FAD16DD}" dt="2024-09-13T14:31:23.404" v="313"/>
          <ac:picMkLst>
            <pc:docMk/>
            <pc:sldMk cId="1883573554" sldId="258"/>
            <ac:picMk id="5" creationId="{D8E771B0-6E62-1E4D-7410-6F1265463C24}"/>
          </ac:picMkLst>
        </pc:picChg>
        <pc:cxnChg chg="mod">
          <ac:chgData name="Jurjen Kranenborg" userId="0f1a5ec6a967f9e9" providerId="LiveId" clId="{809C12FF-D6B2-4691-8AF5-77BD5FAD16DD}" dt="2024-09-13T14:49:14.675" v="365" actId="21"/>
          <ac:cxnSpMkLst>
            <pc:docMk/>
            <pc:sldMk cId="1883573554" sldId="258"/>
            <ac:cxnSpMk id="13" creationId="{A31654BF-D6D9-5602-E795-5635C9BFEF3F}"/>
          </ac:cxnSpMkLst>
        </pc:cxnChg>
        <pc:cxnChg chg="mod">
          <ac:chgData name="Jurjen Kranenborg" userId="0f1a5ec6a967f9e9" providerId="LiveId" clId="{809C12FF-D6B2-4691-8AF5-77BD5FAD16DD}" dt="2024-09-13T14:49:14.675" v="365" actId="21"/>
          <ac:cxnSpMkLst>
            <pc:docMk/>
            <pc:sldMk cId="1883573554" sldId="258"/>
            <ac:cxnSpMk id="14" creationId="{55D7F353-25B0-13A1-5734-312086B1890F}"/>
          </ac:cxnSpMkLst>
        </pc:cxnChg>
        <pc:cxnChg chg="mod">
          <ac:chgData name="Jurjen Kranenborg" userId="0f1a5ec6a967f9e9" providerId="LiveId" clId="{809C12FF-D6B2-4691-8AF5-77BD5FAD16DD}" dt="2024-09-13T14:54:46.931" v="398" actId="21"/>
          <ac:cxnSpMkLst>
            <pc:docMk/>
            <pc:sldMk cId="1883573554" sldId="258"/>
            <ac:cxnSpMk id="41" creationId="{26CC2ECC-5039-4832-1439-1EB8DB21BE5D}"/>
          </ac:cxnSpMkLst>
        </pc:cxnChg>
        <pc:cxnChg chg="mod">
          <ac:chgData name="Jurjen Kranenborg" userId="0f1a5ec6a967f9e9" providerId="LiveId" clId="{809C12FF-D6B2-4691-8AF5-77BD5FAD16DD}" dt="2024-09-13T14:54:46.931" v="398" actId="21"/>
          <ac:cxnSpMkLst>
            <pc:docMk/>
            <pc:sldMk cId="1883573554" sldId="258"/>
            <ac:cxnSpMk id="42" creationId="{F83F6901-7472-D4E6-F4CE-9F6941404513}"/>
          </ac:cxnSpMkLst>
        </pc:cxnChg>
        <pc:cxnChg chg="mod">
          <ac:chgData name="Jurjen Kranenborg" userId="0f1a5ec6a967f9e9" providerId="LiveId" clId="{809C12FF-D6B2-4691-8AF5-77BD5FAD16DD}" dt="2024-09-13T14:51:41.115" v="379" actId="1076"/>
          <ac:cxnSpMkLst>
            <pc:docMk/>
            <pc:sldMk cId="1883573554" sldId="258"/>
            <ac:cxnSpMk id="63" creationId="{63F68EBF-85A6-18ED-79A2-239F2B4DD5A2}"/>
          </ac:cxnSpMkLst>
        </pc:cxnChg>
        <pc:cxnChg chg="mod">
          <ac:chgData name="Jurjen Kranenborg" userId="0f1a5ec6a967f9e9" providerId="LiveId" clId="{809C12FF-D6B2-4691-8AF5-77BD5FAD16DD}" dt="2024-09-13T14:53:03.898" v="385" actId="1076"/>
          <ac:cxnSpMkLst>
            <pc:docMk/>
            <pc:sldMk cId="1883573554" sldId="258"/>
            <ac:cxnSpMk id="64" creationId="{3ABECDB5-0585-1114-539E-9198876977D0}"/>
          </ac:cxnSpMkLst>
        </pc:cxnChg>
        <pc:cxnChg chg="mod">
          <ac:chgData name="Jurjen Kranenborg" userId="0f1a5ec6a967f9e9" providerId="LiveId" clId="{809C12FF-D6B2-4691-8AF5-77BD5FAD16DD}" dt="2024-09-13T14:54:53.419" v="399"/>
          <ac:cxnSpMkLst>
            <pc:docMk/>
            <pc:sldMk cId="1883573554" sldId="258"/>
            <ac:cxnSpMk id="102" creationId="{D790C830-F647-C0ED-943C-71CCDE3BF675}"/>
          </ac:cxnSpMkLst>
        </pc:cxnChg>
        <pc:cxnChg chg="mod">
          <ac:chgData name="Jurjen Kranenborg" userId="0f1a5ec6a967f9e9" providerId="LiveId" clId="{809C12FF-D6B2-4691-8AF5-77BD5FAD16DD}" dt="2024-09-13T14:54:53.419" v="399"/>
          <ac:cxnSpMkLst>
            <pc:docMk/>
            <pc:sldMk cId="1883573554" sldId="258"/>
            <ac:cxnSpMk id="103" creationId="{4ECC5649-31C8-D670-E869-3F95BD7ECBC1}"/>
          </ac:cxnSpMkLst>
        </pc:cxnChg>
        <pc:cxnChg chg="mod">
          <ac:chgData name="Jurjen Kranenborg" userId="0f1a5ec6a967f9e9" providerId="LiveId" clId="{809C12FF-D6B2-4691-8AF5-77BD5FAD16DD}" dt="2024-09-13T14:55:17.943" v="402"/>
          <ac:cxnSpMkLst>
            <pc:docMk/>
            <pc:sldMk cId="1883573554" sldId="258"/>
            <ac:cxnSpMk id="124" creationId="{CE4CE76A-5B06-7AFF-CC98-28DBF891904A}"/>
          </ac:cxnSpMkLst>
        </pc:cxnChg>
        <pc:cxnChg chg="mod">
          <ac:chgData name="Jurjen Kranenborg" userId="0f1a5ec6a967f9e9" providerId="LiveId" clId="{809C12FF-D6B2-4691-8AF5-77BD5FAD16DD}" dt="2024-09-13T14:55:17.943" v="402"/>
          <ac:cxnSpMkLst>
            <pc:docMk/>
            <pc:sldMk cId="1883573554" sldId="258"/>
            <ac:cxnSpMk id="125" creationId="{D2FD4BD3-2757-44ED-4CA7-94ACA30166E9}"/>
          </ac:cxnSpMkLst>
        </pc:cxnChg>
      </pc:sldChg>
    </pc:docChg>
  </pc:docChgLst>
  <pc:docChgLst>
    <pc:chgData name="Jurjen Kranenborg" userId="0f1a5ec6a967f9e9" providerId="LiveId" clId="{62998830-D8AF-4934-8D68-B5755A1E1CF0}"/>
    <pc:docChg chg="undo redo custSel addSld delSld modSld">
      <pc:chgData name="Jurjen Kranenborg" userId="0f1a5ec6a967f9e9" providerId="LiveId" clId="{62998830-D8AF-4934-8D68-B5755A1E1CF0}" dt="2021-12-18T22:36:58.752" v="2670" actId="1076"/>
      <pc:docMkLst>
        <pc:docMk/>
      </pc:docMkLst>
      <pc:sldChg chg="addSp delSp modSp new mod chgLayout">
        <pc:chgData name="Jurjen Kranenborg" userId="0f1a5ec6a967f9e9" providerId="LiveId" clId="{62998830-D8AF-4934-8D68-B5755A1E1CF0}" dt="2021-12-18T21:13:18.173" v="2286" actId="1076"/>
        <pc:sldMkLst>
          <pc:docMk/>
          <pc:sldMk cId="981178616" sldId="256"/>
        </pc:sldMkLst>
        <pc:spChg chg="del">
          <ac:chgData name="Jurjen Kranenborg" userId="0f1a5ec6a967f9e9" providerId="LiveId" clId="{62998830-D8AF-4934-8D68-B5755A1E1CF0}" dt="2021-12-10T09:04:35.918" v="1" actId="700"/>
          <ac:spMkLst>
            <pc:docMk/>
            <pc:sldMk cId="981178616" sldId="256"/>
            <ac:spMk id="2" creationId="{107FDD8B-BF29-4007-A9CB-2B2C53170450}"/>
          </ac:spMkLst>
        </pc:spChg>
        <pc:spChg chg="add mod topLvl">
          <ac:chgData name="Jurjen Kranenborg" userId="0f1a5ec6a967f9e9" providerId="LiveId" clId="{62998830-D8AF-4934-8D68-B5755A1E1CF0}" dt="2021-12-10T16:18:32.278" v="264" actId="208"/>
          <ac:spMkLst>
            <pc:docMk/>
            <pc:sldMk cId="981178616" sldId="256"/>
            <ac:spMk id="3" creationId="{52DA43DA-21D7-45A7-A5A7-1C3CF548709B}"/>
          </ac:spMkLst>
        </pc:spChg>
        <pc:spChg chg="del">
          <ac:chgData name="Jurjen Kranenborg" userId="0f1a5ec6a967f9e9" providerId="LiveId" clId="{62998830-D8AF-4934-8D68-B5755A1E1CF0}" dt="2021-12-10T09:04:35.918" v="1" actId="700"/>
          <ac:spMkLst>
            <pc:docMk/>
            <pc:sldMk cId="981178616" sldId="256"/>
            <ac:spMk id="3" creationId="{E83D890E-BF26-406B-A5CB-1E26D5DC875C}"/>
          </ac:spMkLst>
        </pc:spChg>
        <pc:spChg chg="add del mod ord">
          <ac:chgData name="Jurjen Kranenborg" userId="0f1a5ec6a967f9e9" providerId="LiveId" clId="{62998830-D8AF-4934-8D68-B5755A1E1CF0}" dt="2021-12-10T09:04:49.071" v="2" actId="700"/>
          <ac:spMkLst>
            <pc:docMk/>
            <pc:sldMk cId="981178616" sldId="256"/>
            <ac:spMk id="4" creationId="{8D3D2E25-5DEE-438D-8A3F-63ACD2BD265C}"/>
          </ac:spMkLst>
        </pc:spChg>
        <pc:spChg chg="add mod">
          <ac:chgData name="Jurjen Kranenborg" userId="0f1a5ec6a967f9e9" providerId="LiveId" clId="{62998830-D8AF-4934-8D68-B5755A1E1CF0}" dt="2021-12-10T17:05:55.220" v="402" actId="1076"/>
          <ac:spMkLst>
            <pc:docMk/>
            <pc:sldMk cId="981178616" sldId="256"/>
            <ac:spMk id="4" creationId="{FC2ACBCC-25C2-46BA-9FE0-837CC81E95E5}"/>
          </ac:spMkLst>
        </pc:spChg>
        <pc:spChg chg="add del mod ord">
          <ac:chgData name="Jurjen Kranenborg" userId="0f1a5ec6a967f9e9" providerId="LiveId" clId="{62998830-D8AF-4934-8D68-B5755A1E1CF0}" dt="2021-12-10T09:04:49.071" v="2" actId="700"/>
          <ac:spMkLst>
            <pc:docMk/>
            <pc:sldMk cId="981178616" sldId="256"/>
            <ac:spMk id="5" creationId="{9848A483-F030-4A3E-904F-8F33F8445C2F}"/>
          </ac:spMkLst>
        </pc:spChg>
        <pc:spChg chg="add del mod ord">
          <ac:chgData name="Jurjen Kranenborg" userId="0f1a5ec6a967f9e9" providerId="LiveId" clId="{62998830-D8AF-4934-8D68-B5755A1E1CF0}" dt="2021-12-10T09:06:12.244" v="3" actId="21"/>
          <ac:spMkLst>
            <pc:docMk/>
            <pc:sldMk cId="981178616" sldId="256"/>
            <ac:spMk id="6" creationId="{0581AE6B-3784-46EB-88A0-904F3E94D92E}"/>
          </ac:spMkLst>
        </pc:spChg>
        <pc:spChg chg="add mod">
          <ac:chgData name="Jurjen Kranenborg" userId="0f1a5ec6a967f9e9" providerId="LiveId" clId="{62998830-D8AF-4934-8D68-B5755A1E1CF0}" dt="2021-12-10T19:09:07.107" v="1220" actId="208"/>
          <ac:spMkLst>
            <pc:docMk/>
            <pc:sldMk cId="981178616" sldId="256"/>
            <ac:spMk id="6" creationId="{5DF31FC3-32E0-4179-93E9-3AEE42345926}"/>
          </ac:spMkLst>
        </pc:spChg>
        <pc:spChg chg="add mod">
          <ac:chgData name="Jurjen Kranenborg" userId="0f1a5ec6a967f9e9" providerId="LiveId" clId="{62998830-D8AF-4934-8D68-B5755A1E1CF0}" dt="2021-12-10T19:14:44.843" v="1227" actId="207"/>
          <ac:spMkLst>
            <pc:docMk/>
            <pc:sldMk cId="981178616" sldId="256"/>
            <ac:spMk id="7" creationId="{1ABD7B16-AFD7-42B9-84E2-472C32956B3F}"/>
          </ac:spMkLst>
        </pc:spChg>
        <pc:spChg chg="add del mod ord">
          <ac:chgData name="Jurjen Kranenborg" userId="0f1a5ec6a967f9e9" providerId="LiveId" clId="{62998830-D8AF-4934-8D68-B5755A1E1CF0}" dt="2021-12-10T09:06:27.111" v="4" actId="21"/>
          <ac:spMkLst>
            <pc:docMk/>
            <pc:sldMk cId="981178616" sldId="256"/>
            <ac:spMk id="7" creationId="{42E6C4C7-9CFA-482B-8915-CE5FBECE52A7}"/>
          </ac:spMkLst>
        </pc:spChg>
        <pc:spChg chg="add del mod">
          <ac:chgData name="Jurjen Kranenborg" userId="0f1a5ec6a967f9e9" providerId="LiveId" clId="{62998830-D8AF-4934-8D68-B5755A1E1CF0}" dt="2021-12-10T09:48:16.812" v="62" actId="21"/>
          <ac:spMkLst>
            <pc:docMk/>
            <pc:sldMk cId="981178616" sldId="256"/>
            <ac:spMk id="8" creationId="{0AE30F9C-376B-4F3D-8449-3BDC8E3DC745}"/>
          </ac:spMkLst>
        </pc:spChg>
        <pc:spChg chg="add del mod">
          <ac:chgData name="Jurjen Kranenborg" userId="0f1a5ec6a967f9e9" providerId="LiveId" clId="{62998830-D8AF-4934-8D68-B5755A1E1CF0}" dt="2021-12-10T13:39:35.317" v="129" actId="21"/>
          <ac:spMkLst>
            <pc:docMk/>
            <pc:sldMk cId="981178616" sldId="256"/>
            <ac:spMk id="9" creationId="{617A1A66-E630-44E2-BFAD-BAE6EA067245}"/>
          </ac:spMkLst>
        </pc:spChg>
        <pc:spChg chg="add del mod">
          <ac:chgData name="Jurjen Kranenborg" userId="0f1a5ec6a967f9e9" providerId="LiveId" clId="{62998830-D8AF-4934-8D68-B5755A1E1CF0}" dt="2021-12-10T09:48:18.941" v="63" actId="21"/>
          <ac:spMkLst>
            <pc:docMk/>
            <pc:sldMk cId="981178616" sldId="256"/>
            <ac:spMk id="9" creationId="{C0310E03-8D97-4F17-9627-2159C6ECD3D5}"/>
          </ac:spMkLst>
        </pc:spChg>
        <pc:spChg chg="add mod">
          <ac:chgData name="Jurjen Kranenborg" userId="0f1a5ec6a967f9e9" providerId="LiveId" clId="{62998830-D8AF-4934-8D68-B5755A1E1CF0}" dt="2021-12-10T23:04:20.738" v="1557" actId="115"/>
          <ac:spMkLst>
            <pc:docMk/>
            <pc:sldMk cId="981178616" sldId="256"/>
            <ac:spMk id="9" creationId="{CD6ECFD0-7BD6-4659-B151-FE2E0ADB6DA9}"/>
          </ac:spMkLst>
        </pc:spChg>
        <pc:spChg chg="add mod ord">
          <ac:chgData name="Jurjen Kranenborg" userId="0f1a5ec6a967f9e9" providerId="LiveId" clId="{62998830-D8AF-4934-8D68-B5755A1E1CF0}" dt="2021-12-18T18:42:15.413" v="2086" actId="1076"/>
          <ac:spMkLst>
            <pc:docMk/>
            <pc:sldMk cId="981178616" sldId="256"/>
            <ac:spMk id="10" creationId="{304993CE-CA56-4CAC-B949-0DE147A01A07}"/>
          </ac:spMkLst>
        </pc:spChg>
        <pc:spChg chg="add mod">
          <ac:chgData name="Jurjen Kranenborg" userId="0f1a5ec6a967f9e9" providerId="LiveId" clId="{62998830-D8AF-4934-8D68-B5755A1E1CF0}" dt="2021-12-10T09:49:22.954" v="70" actId="164"/>
          <ac:spMkLst>
            <pc:docMk/>
            <pc:sldMk cId="981178616" sldId="256"/>
            <ac:spMk id="10" creationId="{77B5A412-CF9D-4BDD-8290-6FE84ED81629}"/>
          </ac:spMkLst>
        </pc:spChg>
        <pc:spChg chg="add del mod">
          <ac:chgData name="Jurjen Kranenborg" userId="0f1a5ec6a967f9e9" providerId="LiveId" clId="{62998830-D8AF-4934-8D68-B5755A1E1CF0}" dt="2021-12-10T13:39:38.279" v="130" actId="21"/>
          <ac:spMkLst>
            <pc:docMk/>
            <pc:sldMk cId="981178616" sldId="256"/>
            <ac:spMk id="10" creationId="{78E4D5EE-1C17-46D8-8F98-3DFD54F85043}"/>
          </ac:spMkLst>
        </pc:spChg>
        <pc:spChg chg="add del mod">
          <ac:chgData name="Jurjen Kranenborg" userId="0f1a5ec6a967f9e9" providerId="LiveId" clId="{62998830-D8AF-4934-8D68-B5755A1E1CF0}" dt="2021-12-10T09:48:22.793" v="64" actId="21"/>
          <ac:spMkLst>
            <pc:docMk/>
            <pc:sldMk cId="981178616" sldId="256"/>
            <ac:spMk id="11" creationId="{86C93BF8-7039-470E-8768-38E19E5B5322}"/>
          </ac:spMkLst>
        </pc:spChg>
        <pc:spChg chg="add mod">
          <ac:chgData name="Jurjen Kranenborg" userId="0f1a5ec6a967f9e9" providerId="LiveId" clId="{62998830-D8AF-4934-8D68-B5755A1E1CF0}" dt="2021-12-10T13:45:11.916" v="157" actId="207"/>
          <ac:spMkLst>
            <pc:docMk/>
            <pc:sldMk cId="981178616" sldId="256"/>
            <ac:spMk id="11" creationId="{A398D341-34C8-4A9E-A378-3C0F9EA174A6}"/>
          </ac:spMkLst>
        </pc:spChg>
        <pc:spChg chg="add mod">
          <ac:chgData name="Jurjen Kranenborg" userId="0f1a5ec6a967f9e9" providerId="LiveId" clId="{62998830-D8AF-4934-8D68-B5755A1E1CF0}" dt="2021-12-10T13:44:58.539" v="155" actId="207"/>
          <ac:spMkLst>
            <pc:docMk/>
            <pc:sldMk cId="981178616" sldId="256"/>
            <ac:spMk id="12" creationId="{EA23FE0F-FE6B-4673-A37D-768C7B6302EF}"/>
          </ac:spMkLst>
        </pc:spChg>
        <pc:spChg chg="add mod">
          <ac:chgData name="Jurjen Kranenborg" userId="0f1a5ec6a967f9e9" providerId="LiveId" clId="{62998830-D8AF-4934-8D68-B5755A1E1CF0}" dt="2021-12-10T09:49:22.954" v="70" actId="164"/>
          <ac:spMkLst>
            <pc:docMk/>
            <pc:sldMk cId="981178616" sldId="256"/>
            <ac:spMk id="12" creationId="{F918DF12-4362-4101-95EE-BCCC1AD98E5A}"/>
          </ac:spMkLst>
        </pc:spChg>
        <pc:spChg chg="add mod">
          <ac:chgData name="Jurjen Kranenborg" userId="0f1a5ec6a967f9e9" providerId="LiveId" clId="{62998830-D8AF-4934-8D68-B5755A1E1CF0}" dt="2021-12-10T13:44:49.032" v="154" actId="207"/>
          <ac:spMkLst>
            <pc:docMk/>
            <pc:sldMk cId="981178616" sldId="256"/>
            <ac:spMk id="13" creationId="{5243A92E-6EF2-4786-AA57-7A842352C2FA}"/>
          </ac:spMkLst>
        </pc:spChg>
        <pc:spChg chg="add mod">
          <ac:chgData name="Jurjen Kranenborg" userId="0f1a5ec6a967f9e9" providerId="LiveId" clId="{62998830-D8AF-4934-8D68-B5755A1E1CF0}" dt="2021-12-10T23:03:48.289" v="1532" actId="1076"/>
          <ac:spMkLst>
            <pc:docMk/>
            <pc:sldMk cId="981178616" sldId="256"/>
            <ac:spMk id="14" creationId="{BD199253-0C27-48E8-B507-866C5EAD794D}"/>
          </ac:spMkLst>
        </pc:spChg>
        <pc:spChg chg="mod">
          <ac:chgData name="Jurjen Kranenborg" userId="0f1a5ec6a967f9e9" providerId="LiveId" clId="{62998830-D8AF-4934-8D68-B5755A1E1CF0}" dt="2021-12-10T09:49:47.512" v="71"/>
          <ac:spMkLst>
            <pc:docMk/>
            <pc:sldMk cId="981178616" sldId="256"/>
            <ac:spMk id="15" creationId="{53D145E5-C28D-4474-90DE-DACFB87330D8}"/>
          </ac:spMkLst>
        </pc:spChg>
        <pc:spChg chg="mod">
          <ac:chgData name="Jurjen Kranenborg" userId="0f1a5ec6a967f9e9" providerId="LiveId" clId="{62998830-D8AF-4934-8D68-B5755A1E1CF0}" dt="2021-12-10T09:49:47.512" v="71"/>
          <ac:spMkLst>
            <pc:docMk/>
            <pc:sldMk cId="981178616" sldId="256"/>
            <ac:spMk id="16" creationId="{B3D79190-99DD-4D4C-9A1E-39A640C3DD3F}"/>
          </ac:spMkLst>
        </pc:spChg>
        <pc:spChg chg="add mod topLvl">
          <ac:chgData name="Jurjen Kranenborg" userId="0f1a5ec6a967f9e9" providerId="LiveId" clId="{62998830-D8AF-4934-8D68-B5755A1E1CF0}" dt="2021-12-10T16:20:32.695" v="273" actId="207"/>
          <ac:spMkLst>
            <pc:docMk/>
            <pc:sldMk cId="981178616" sldId="256"/>
            <ac:spMk id="16" creationId="{EA9A7F9E-80E4-45E0-91F1-6441B38D19AD}"/>
          </ac:spMkLst>
        </pc:spChg>
        <pc:spChg chg="add mod">
          <ac:chgData name="Jurjen Kranenborg" userId="0f1a5ec6a967f9e9" providerId="LiveId" clId="{62998830-D8AF-4934-8D68-B5755A1E1CF0}" dt="2021-12-10T16:45:25.569" v="350" actId="1076"/>
          <ac:spMkLst>
            <pc:docMk/>
            <pc:sldMk cId="981178616" sldId="256"/>
            <ac:spMk id="17" creationId="{4B4F8DA0-E9E7-4F7C-A357-36086998F251}"/>
          </ac:spMkLst>
        </pc:spChg>
        <pc:spChg chg="add del mod">
          <ac:chgData name="Jurjen Kranenborg" userId="0f1a5ec6a967f9e9" providerId="LiveId" clId="{62998830-D8AF-4934-8D68-B5755A1E1CF0}" dt="2021-12-10T13:37:50.731" v="119" actId="21"/>
          <ac:spMkLst>
            <pc:docMk/>
            <pc:sldMk cId="981178616" sldId="256"/>
            <ac:spMk id="18" creationId="{04850F76-6A37-4ABC-B2F7-DAA9B48E4501}"/>
          </ac:spMkLst>
        </pc:spChg>
        <pc:spChg chg="add del mod">
          <ac:chgData name="Jurjen Kranenborg" userId="0f1a5ec6a967f9e9" providerId="LiveId" clId="{62998830-D8AF-4934-8D68-B5755A1E1CF0}" dt="2021-12-15T20:51:48.947" v="1573" actId="21"/>
          <ac:spMkLst>
            <pc:docMk/>
            <pc:sldMk cId="981178616" sldId="256"/>
            <ac:spMk id="18" creationId="{2B36EE8C-01BD-4869-8E92-D76767BA0549}"/>
          </ac:spMkLst>
        </pc:spChg>
        <pc:spChg chg="add mod">
          <ac:chgData name="Jurjen Kranenborg" userId="0f1a5ec6a967f9e9" providerId="LiveId" clId="{62998830-D8AF-4934-8D68-B5755A1E1CF0}" dt="2021-12-18T21:06:48.181" v="2255" actId="164"/>
          <ac:spMkLst>
            <pc:docMk/>
            <pc:sldMk cId="981178616" sldId="256"/>
            <ac:spMk id="18" creationId="{EC9F1F19-D643-4B2F-AAF1-55A00362C378}"/>
          </ac:spMkLst>
        </pc:spChg>
        <pc:spChg chg="add del">
          <ac:chgData name="Jurjen Kranenborg" userId="0f1a5ec6a967f9e9" providerId="LiveId" clId="{62998830-D8AF-4934-8D68-B5755A1E1CF0}" dt="2021-12-15T20:51:58.280" v="1575" actId="11529"/>
          <ac:spMkLst>
            <pc:docMk/>
            <pc:sldMk cId="981178616" sldId="256"/>
            <ac:spMk id="19" creationId="{054A3B56-F495-4B44-9E99-E6CE468E1D6D}"/>
          </ac:spMkLst>
        </pc:spChg>
        <pc:spChg chg="add del mod">
          <ac:chgData name="Jurjen Kranenborg" userId="0f1a5ec6a967f9e9" providerId="LiveId" clId="{62998830-D8AF-4934-8D68-B5755A1E1CF0}" dt="2021-12-10T13:39:32.767" v="128" actId="21"/>
          <ac:spMkLst>
            <pc:docMk/>
            <pc:sldMk cId="981178616" sldId="256"/>
            <ac:spMk id="19" creationId="{1716746D-BD61-40D9-B8EA-588F5163F45C}"/>
          </ac:spMkLst>
        </pc:spChg>
        <pc:spChg chg="add mod">
          <ac:chgData name="Jurjen Kranenborg" userId="0f1a5ec6a967f9e9" providerId="LiveId" clId="{62998830-D8AF-4934-8D68-B5755A1E1CF0}" dt="2021-12-18T19:13:08.805" v="2144" actId="1076"/>
          <ac:spMkLst>
            <pc:docMk/>
            <pc:sldMk cId="981178616" sldId="256"/>
            <ac:spMk id="19" creationId="{858D6340-C0A7-448A-9992-87DE0713238D}"/>
          </ac:spMkLst>
        </pc:spChg>
        <pc:spChg chg="add mod">
          <ac:chgData name="Jurjen Kranenborg" userId="0f1a5ec6a967f9e9" providerId="LiveId" clId="{62998830-D8AF-4934-8D68-B5755A1E1CF0}" dt="2021-12-15T21:27:40.312" v="1685" actId="164"/>
          <ac:spMkLst>
            <pc:docMk/>
            <pc:sldMk cId="981178616" sldId="256"/>
            <ac:spMk id="20" creationId="{B118B17A-8D49-4973-9491-3FDE13825C28}"/>
          </ac:spMkLst>
        </pc:spChg>
        <pc:spChg chg="add del mod">
          <ac:chgData name="Jurjen Kranenborg" userId="0f1a5ec6a967f9e9" providerId="LiveId" clId="{62998830-D8AF-4934-8D68-B5755A1E1CF0}" dt="2021-12-10T13:37:45.196" v="118" actId="21"/>
          <ac:spMkLst>
            <pc:docMk/>
            <pc:sldMk cId="981178616" sldId="256"/>
            <ac:spMk id="20" creationId="{EB15AB31-D802-4333-B4BC-37C4E2427794}"/>
          </ac:spMkLst>
        </pc:spChg>
        <pc:spChg chg="add mod topLvl">
          <ac:chgData name="Jurjen Kranenborg" userId="0f1a5ec6a967f9e9" providerId="LiveId" clId="{62998830-D8AF-4934-8D68-B5755A1E1CF0}" dt="2021-12-10T16:15:37.360" v="252" actId="207"/>
          <ac:spMkLst>
            <pc:docMk/>
            <pc:sldMk cId="981178616" sldId="256"/>
            <ac:spMk id="21" creationId="{F348B277-0E45-49A3-B1E4-45ED090DA07A}"/>
          </ac:spMkLst>
        </pc:spChg>
        <pc:spChg chg="add del mod">
          <ac:chgData name="Jurjen Kranenborg" userId="0f1a5ec6a967f9e9" providerId="LiveId" clId="{62998830-D8AF-4934-8D68-B5755A1E1CF0}" dt="2021-12-10T14:04:37.763" v="242" actId="21"/>
          <ac:spMkLst>
            <pc:docMk/>
            <pc:sldMk cId="981178616" sldId="256"/>
            <ac:spMk id="22" creationId="{1A182656-A80A-498F-8131-2101CCF0898D}"/>
          </ac:spMkLst>
        </pc:spChg>
        <pc:spChg chg="add mod topLvl">
          <ac:chgData name="Jurjen Kranenborg" userId="0f1a5ec6a967f9e9" providerId="LiveId" clId="{62998830-D8AF-4934-8D68-B5755A1E1CF0}" dt="2021-12-10T16:19:50.788" v="269" actId="207"/>
          <ac:spMkLst>
            <pc:docMk/>
            <pc:sldMk cId="981178616" sldId="256"/>
            <ac:spMk id="23" creationId="{060C86F9-9160-48FA-BD18-0E76D7F2E6A9}"/>
          </ac:spMkLst>
        </pc:spChg>
        <pc:spChg chg="add mod topLvl">
          <ac:chgData name="Jurjen Kranenborg" userId="0f1a5ec6a967f9e9" providerId="LiveId" clId="{62998830-D8AF-4934-8D68-B5755A1E1CF0}" dt="2021-12-10T16:21:43.230" v="277" actId="207"/>
          <ac:spMkLst>
            <pc:docMk/>
            <pc:sldMk cId="981178616" sldId="256"/>
            <ac:spMk id="24" creationId="{FF51613A-B230-44CC-9942-625F9DB1D254}"/>
          </ac:spMkLst>
        </pc:spChg>
        <pc:spChg chg="add mod">
          <ac:chgData name="Jurjen Kranenborg" userId="0f1a5ec6a967f9e9" providerId="LiveId" clId="{62998830-D8AF-4934-8D68-B5755A1E1CF0}" dt="2021-12-10T17:05:39.324" v="401" actId="1076"/>
          <ac:spMkLst>
            <pc:docMk/>
            <pc:sldMk cId="981178616" sldId="256"/>
            <ac:spMk id="25" creationId="{14A328F6-BCCF-472A-8960-97F1C53444E3}"/>
          </ac:spMkLst>
        </pc:spChg>
        <pc:spChg chg="add del mod">
          <ac:chgData name="Jurjen Kranenborg" userId="0f1a5ec6a967f9e9" providerId="LiveId" clId="{62998830-D8AF-4934-8D68-B5755A1E1CF0}" dt="2021-12-10T13:56:10.593" v="206" actId="21"/>
          <ac:spMkLst>
            <pc:docMk/>
            <pc:sldMk cId="981178616" sldId="256"/>
            <ac:spMk id="25" creationId="{1EEC5DA4-4119-460A-9020-4FDEE1B92A88}"/>
          </ac:spMkLst>
        </pc:spChg>
        <pc:spChg chg="add mod topLvl">
          <ac:chgData name="Jurjen Kranenborg" userId="0f1a5ec6a967f9e9" providerId="LiveId" clId="{62998830-D8AF-4934-8D68-B5755A1E1CF0}" dt="2021-12-10T16:16:07.024" v="257" actId="207"/>
          <ac:spMkLst>
            <pc:docMk/>
            <pc:sldMk cId="981178616" sldId="256"/>
            <ac:spMk id="26" creationId="{1273B9D7-AF3B-44BF-8A2A-AA902675EAE5}"/>
          </ac:spMkLst>
        </pc:spChg>
        <pc:spChg chg="add mod">
          <ac:chgData name="Jurjen Kranenborg" userId="0f1a5ec6a967f9e9" providerId="LiveId" clId="{62998830-D8AF-4934-8D68-B5755A1E1CF0}" dt="2021-12-10T17:05:21.629" v="399" actId="1076"/>
          <ac:spMkLst>
            <pc:docMk/>
            <pc:sldMk cId="981178616" sldId="256"/>
            <ac:spMk id="27" creationId="{389E6825-5999-4817-A2A2-EEDBA0EDFFD2}"/>
          </ac:spMkLst>
        </pc:spChg>
        <pc:spChg chg="add del mod">
          <ac:chgData name="Jurjen Kranenborg" userId="0f1a5ec6a967f9e9" providerId="LiveId" clId="{62998830-D8AF-4934-8D68-B5755A1E1CF0}" dt="2021-12-10T13:56:19.227" v="207" actId="21"/>
          <ac:spMkLst>
            <pc:docMk/>
            <pc:sldMk cId="981178616" sldId="256"/>
            <ac:spMk id="27" creationId="{58465ED5-83FC-4875-BFE5-13348850B01C}"/>
          </ac:spMkLst>
        </pc:spChg>
        <pc:spChg chg="add mod topLvl">
          <ac:chgData name="Jurjen Kranenborg" userId="0f1a5ec6a967f9e9" providerId="LiveId" clId="{62998830-D8AF-4934-8D68-B5755A1E1CF0}" dt="2021-12-10T16:45:20.477" v="349" actId="1076"/>
          <ac:spMkLst>
            <pc:docMk/>
            <pc:sldMk cId="981178616" sldId="256"/>
            <ac:spMk id="28" creationId="{C7C0AAE9-A218-4D8B-97A8-4C9059BF8907}"/>
          </ac:spMkLst>
        </pc:spChg>
        <pc:spChg chg="add mod topLvl">
          <ac:chgData name="Jurjen Kranenborg" userId="0f1a5ec6a967f9e9" providerId="LiveId" clId="{62998830-D8AF-4934-8D68-B5755A1E1CF0}" dt="2021-12-10T16:16:20.920" v="259" actId="207"/>
          <ac:spMkLst>
            <pc:docMk/>
            <pc:sldMk cId="981178616" sldId="256"/>
            <ac:spMk id="29" creationId="{652F8357-1954-4F51-B4FF-1004D8BD7254}"/>
          </ac:spMkLst>
        </pc:spChg>
        <pc:spChg chg="add mod topLvl">
          <ac:chgData name="Jurjen Kranenborg" userId="0f1a5ec6a967f9e9" providerId="LiveId" clId="{62998830-D8AF-4934-8D68-B5755A1E1CF0}" dt="2021-12-10T16:16:13.558" v="258" actId="207"/>
          <ac:spMkLst>
            <pc:docMk/>
            <pc:sldMk cId="981178616" sldId="256"/>
            <ac:spMk id="30" creationId="{E246DFFE-BEDA-4A61-9447-BA5C0CC8307F}"/>
          </ac:spMkLst>
        </pc:spChg>
        <pc:spChg chg="add mod topLvl">
          <ac:chgData name="Jurjen Kranenborg" userId="0f1a5ec6a967f9e9" providerId="LiveId" clId="{62998830-D8AF-4934-8D68-B5755A1E1CF0}" dt="2021-12-10T16:15:53.450" v="255" actId="207"/>
          <ac:spMkLst>
            <pc:docMk/>
            <pc:sldMk cId="981178616" sldId="256"/>
            <ac:spMk id="31" creationId="{04407363-7C0C-4FFC-823F-2D7F037E2170}"/>
          </ac:spMkLst>
        </pc:spChg>
        <pc:spChg chg="add mod topLvl">
          <ac:chgData name="Jurjen Kranenborg" userId="0f1a5ec6a967f9e9" providerId="LiveId" clId="{62998830-D8AF-4934-8D68-B5755A1E1CF0}" dt="2021-12-10T16:15:43.813" v="254" actId="207"/>
          <ac:spMkLst>
            <pc:docMk/>
            <pc:sldMk cId="981178616" sldId="256"/>
            <ac:spMk id="32" creationId="{C9F42464-111E-4064-9B20-C60F2B98FA1E}"/>
          </ac:spMkLst>
        </pc:spChg>
        <pc:spChg chg="add mod">
          <ac:chgData name="Jurjen Kranenborg" userId="0f1a5ec6a967f9e9" providerId="LiveId" clId="{62998830-D8AF-4934-8D68-B5755A1E1CF0}" dt="2021-12-10T16:15:59.561" v="256" actId="207"/>
          <ac:spMkLst>
            <pc:docMk/>
            <pc:sldMk cId="981178616" sldId="256"/>
            <ac:spMk id="33" creationId="{84E610AB-D273-4FFA-90B9-30BE50E53156}"/>
          </ac:spMkLst>
        </pc:spChg>
        <pc:spChg chg="add mod">
          <ac:chgData name="Jurjen Kranenborg" userId="0f1a5ec6a967f9e9" providerId="LiveId" clId="{62998830-D8AF-4934-8D68-B5755A1E1CF0}" dt="2021-12-10T17:05:29.293" v="400" actId="1076"/>
          <ac:spMkLst>
            <pc:docMk/>
            <pc:sldMk cId="981178616" sldId="256"/>
            <ac:spMk id="34" creationId="{3575E712-B77E-4077-B835-0A1163601513}"/>
          </ac:spMkLst>
        </pc:spChg>
        <pc:spChg chg="add mod">
          <ac:chgData name="Jurjen Kranenborg" userId="0f1a5ec6a967f9e9" providerId="LiveId" clId="{62998830-D8AF-4934-8D68-B5755A1E1CF0}" dt="2021-12-10T19:15:37.798" v="1241" actId="20577"/>
          <ac:spMkLst>
            <pc:docMk/>
            <pc:sldMk cId="981178616" sldId="256"/>
            <ac:spMk id="35" creationId="{A64C28A7-DCC0-465D-93EA-C4C450B35C7A}"/>
          </ac:spMkLst>
        </pc:spChg>
        <pc:spChg chg="mod">
          <ac:chgData name="Jurjen Kranenborg" userId="0f1a5ec6a967f9e9" providerId="LiveId" clId="{62998830-D8AF-4934-8D68-B5755A1E1CF0}" dt="2021-12-10T17:06:13.410" v="404" actId="1076"/>
          <ac:spMkLst>
            <pc:docMk/>
            <pc:sldMk cId="981178616" sldId="256"/>
            <ac:spMk id="39" creationId="{DDE02DA8-FA50-4397-98C7-0598D3CF5951}"/>
          </ac:spMkLst>
        </pc:spChg>
        <pc:spChg chg="add del mod">
          <ac:chgData name="Jurjen Kranenborg" userId="0f1a5ec6a967f9e9" providerId="LiveId" clId="{62998830-D8AF-4934-8D68-B5755A1E1CF0}" dt="2021-12-10T17:13:36.072" v="438" actId="1076"/>
          <ac:spMkLst>
            <pc:docMk/>
            <pc:sldMk cId="981178616" sldId="256"/>
            <ac:spMk id="40" creationId="{6DD9FD37-D646-4843-9A7C-FD441D9B32FD}"/>
          </ac:spMkLst>
        </pc:spChg>
        <pc:spChg chg="mod">
          <ac:chgData name="Jurjen Kranenborg" userId="0f1a5ec6a967f9e9" providerId="LiveId" clId="{62998830-D8AF-4934-8D68-B5755A1E1CF0}" dt="2021-12-10T17:06:06.686" v="403" actId="1076"/>
          <ac:spMkLst>
            <pc:docMk/>
            <pc:sldMk cId="981178616" sldId="256"/>
            <ac:spMk id="41" creationId="{E5414645-90C3-4970-8B24-2CF296E6980D}"/>
          </ac:spMkLst>
        </pc:spChg>
        <pc:spChg chg="mod">
          <ac:chgData name="Jurjen Kranenborg" userId="0f1a5ec6a967f9e9" providerId="LiveId" clId="{62998830-D8AF-4934-8D68-B5755A1E1CF0}" dt="2021-12-10T17:13:00.606" v="432" actId="255"/>
          <ac:spMkLst>
            <pc:docMk/>
            <pc:sldMk cId="981178616" sldId="256"/>
            <ac:spMk id="42" creationId="{B2CCAF7F-54CC-452A-9B68-3C9495F86988}"/>
          </ac:spMkLst>
        </pc:spChg>
        <pc:spChg chg="mod">
          <ac:chgData name="Jurjen Kranenborg" userId="0f1a5ec6a967f9e9" providerId="LiveId" clId="{62998830-D8AF-4934-8D68-B5755A1E1CF0}" dt="2021-12-10T17:13:15.797" v="435" actId="1076"/>
          <ac:spMkLst>
            <pc:docMk/>
            <pc:sldMk cId="981178616" sldId="256"/>
            <ac:spMk id="43" creationId="{CB67D2D3-C19B-4B5F-A4AB-27F7E59928DA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44" creationId="{538D4B47-1CB4-4A2F-AAB8-DEA446AA2949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45" creationId="{A4F40477-1F2E-4747-B53A-C2FA730E2893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46" creationId="{8742B9B9-B2EA-4B94-9BE3-C90772AC446B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47" creationId="{F2C0A0D7-EA35-42AF-B644-F5D7CD59C12B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48" creationId="{9C228958-0687-40C0-BF72-FC1DC5C7F8B3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49" creationId="{EBFEA28E-8458-4D29-BC66-4E9E9B35F943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50" creationId="{405E32CE-600D-4C23-9E82-77FA6ECA8E60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51" creationId="{70F4DCB2-3CED-4F6B-8282-F43FA32B052F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52" creationId="{0C4D3168-4619-4B92-9D63-EF7A38DC1A0D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53" creationId="{395AF937-31E2-4F33-8B5B-E45249DC9BC0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54" creationId="{E3ED2F7B-2987-4D19-A8AA-5D15D75435EC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55" creationId="{94100A39-66D8-45B9-9CBF-BB63352E2EAC}"/>
          </ac:spMkLst>
        </pc:spChg>
        <pc:spChg chg="mod">
          <ac:chgData name="Jurjen Kranenborg" userId="0f1a5ec6a967f9e9" providerId="LiveId" clId="{62998830-D8AF-4934-8D68-B5755A1E1CF0}" dt="2021-12-10T19:09:18.723" v="1221" actId="208"/>
          <ac:spMkLst>
            <pc:docMk/>
            <pc:sldMk cId="981178616" sldId="256"/>
            <ac:spMk id="56" creationId="{56B01824-87AC-4347-9A3B-C124693E15CE}"/>
          </ac:spMkLst>
        </pc:spChg>
        <pc:spChg chg="mod">
          <ac:chgData name="Jurjen Kranenborg" userId="0f1a5ec6a967f9e9" providerId="LiveId" clId="{62998830-D8AF-4934-8D68-B5755A1E1CF0}" dt="2021-12-10T18:47:55.826" v="1198" actId="2085"/>
          <ac:spMkLst>
            <pc:docMk/>
            <pc:sldMk cId="981178616" sldId="256"/>
            <ac:spMk id="57" creationId="{65344230-4F00-46CF-B4CB-EF035213F21B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58" creationId="{AD78562D-D145-4D0C-9C92-51D2EAC3F964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59" creationId="{5ADB1F2D-F65E-488C-AEFE-E43E9B4A180B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60" creationId="{48A0F77F-E590-4A97-A091-9EE6C81448F1}"/>
          </ac:spMkLst>
        </pc:spChg>
        <pc:spChg chg="mod">
          <ac:chgData name="Jurjen Kranenborg" userId="0f1a5ec6a967f9e9" providerId="LiveId" clId="{62998830-D8AF-4934-8D68-B5755A1E1CF0}" dt="2021-12-10T16:49:56.374" v="361"/>
          <ac:spMkLst>
            <pc:docMk/>
            <pc:sldMk cId="981178616" sldId="256"/>
            <ac:spMk id="61" creationId="{ADC3BEC6-0052-4B55-B6EC-27650E6D696D}"/>
          </ac:spMkLst>
        </pc:spChg>
        <pc:spChg chg="add del mod">
          <ac:chgData name="Jurjen Kranenborg" userId="0f1a5ec6a967f9e9" providerId="LiveId" clId="{62998830-D8AF-4934-8D68-B5755A1E1CF0}" dt="2021-12-18T18:45:26.896" v="2090" actId="21"/>
          <ac:spMkLst>
            <pc:docMk/>
            <pc:sldMk cId="981178616" sldId="256"/>
            <ac:spMk id="62" creationId="{257FF54A-2CE4-4D3E-8724-B1DC87169402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65" creationId="{1AF582B5-E8A9-4743-B316-614717D33447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66" creationId="{874B0364-B37D-4FB6-B6C9-06A7AC4BCDCA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67" creationId="{3AD7E39A-FDAB-4065-ABA2-D2165D29605F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68" creationId="{F4FB947C-8D77-4DDB-9819-B19C35E32A3F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69" creationId="{0476C48C-4DEC-4C59-847A-AECD23CBC6C6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0" creationId="{39B94F5E-E8A1-4C9A-B0C3-B4D0DAA6DC96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1" creationId="{2FA3FE35-9ABA-4DB8-8CC4-2610E21C8A18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2" creationId="{2AC9EED8-1051-4119-AB20-D4557CE85619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3" creationId="{0FBE4946-2B09-44BD-A41B-45431BC92B00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4" creationId="{AD417FF7-CBBB-4762-A471-18F582FF7977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5" creationId="{A382BB1D-2D65-4EE3-8665-35F977163914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6" creationId="{19259712-0A3D-4266-AF44-739C958B8C96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7" creationId="{859C7E05-7916-4096-B850-119F54F29DD4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8" creationId="{92778696-1882-4698-9CBF-AFBCF8AC1863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79" creationId="{3D250CE9-F1E6-42D5-8C32-8A205AC523BB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80" creationId="{55B111A0-7AB9-4F24-AAD9-23431903295F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81" creationId="{EDE3E18D-CB93-4E27-AB95-85556C87A9E0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82" creationId="{ED042633-5550-449C-B964-197700CBA4AB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83" creationId="{32D1EC29-6B26-434F-ADAF-BFFC647E2648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84" creationId="{6EE7717E-B56F-4476-91DC-44E25515A258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85" creationId="{6A3F2DBE-241B-43E5-B19D-2E2C03379D35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86" creationId="{22F8F985-F8C9-4D84-9441-940E7A830135}"/>
          </ac:spMkLst>
        </pc:spChg>
        <pc:spChg chg="mod">
          <ac:chgData name="Jurjen Kranenborg" userId="0f1a5ec6a967f9e9" providerId="LiveId" clId="{62998830-D8AF-4934-8D68-B5755A1E1CF0}" dt="2021-12-10T16:54:13.319" v="377"/>
          <ac:spMkLst>
            <pc:docMk/>
            <pc:sldMk cId="981178616" sldId="256"/>
            <ac:spMk id="87" creationId="{0DC5D002-DF65-4258-AD23-3E4A45D1C1DF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91" creationId="{6C0DDA0D-1F1E-40CE-8BC8-9420B4781A71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92" creationId="{56D24199-DC06-4461-8FB9-7ABFF1BC037E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93" creationId="{2D75852B-7D47-439E-AF1A-7DD0D192A95D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94" creationId="{C1C44662-B16D-44FA-86C4-5D0B5503DBEF}"/>
          </ac:spMkLst>
        </pc:spChg>
        <pc:spChg chg="mod">
          <ac:chgData name="Jurjen Kranenborg" userId="0f1a5ec6a967f9e9" providerId="LiveId" clId="{62998830-D8AF-4934-8D68-B5755A1E1CF0}" dt="2021-12-10T16:56:22.558" v="387" actId="20577"/>
          <ac:spMkLst>
            <pc:docMk/>
            <pc:sldMk cId="981178616" sldId="256"/>
            <ac:spMk id="95" creationId="{A59B4E0C-CB29-45D8-81A0-58F89C4EC369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96" creationId="{E8962810-7B51-40D0-AA7C-038E233FB3B1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97" creationId="{C9BB8FFE-ADD6-468F-A33C-A2928F22FE67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98" creationId="{23C132E2-365C-4666-8944-C65BEDF13834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99" creationId="{769B2475-7633-473D-BC18-B05B5E5961FD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00" creationId="{14716A75-8538-45CD-A0B7-10E48EB731FF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01" creationId="{F3FAE05B-C180-4B96-81C0-CC058D5CBBA8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02" creationId="{228A92FB-1BF3-4702-A558-E3DA74AF6BA7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03" creationId="{0EC3800E-30DC-4EC3-87D4-16DAFA92B777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04" creationId="{A5734AB7-F717-45EC-A2EF-2D2353AACFFB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05" creationId="{4A713E49-9A64-4AC2-9847-22D6822239C9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06" creationId="{F2E14135-97B0-4A90-A743-C0B381A902A3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07" creationId="{F136D32F-0C36-4C44-A23F-6F9BFD36415B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08" creationId="{683C35B3-3F42-441E-81CF-7B48B8E5DF52}"/>
          </ac:spMkLst>
        </pc:spChg>
        <pc:spChg chg="mod">
          <ac:chgData name="Jurjen Kranenborg" userId="0f1a5ec6a967f9e9" providerId="LiveId" clId="{62998830-D8AF-4934-8D68-B5755A1E1CF0}" dt="2021-12-10T16:56:33.861" v="388" actId="207"/>
          <ac:spMkLst>
            <pc:docMk/>
            <pc:sldMk cId="981178616" sldId="256"/>
            <ac:spMk id="109" creationId="{AFF9218E-A3D3-49F7-BF8F-D037262FFF71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10" creationId="{A0BF000F-1EC2-4233-87EF-5D73C7F958EA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11" creationId="{91E66219-5895-4D35-AAF4-344FA1F5CF4C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12" creationId="{7A72725B-C08B-415E-9C70-B682CA3FF52C}"/>
          </ac:spMkLst>
        </pc:spChg>
        <pc:spChg chg="mod">
          <ac:chgData name="Jurjen Kranenborg" userId="0f1a5ec6a967f9e9" providerId="LiveId" clId="{62998830-D8AF-4934-8D68-B5755A1E1CF0}" dt="2021-12-10T16:55:10.202" v="382" actId="207"/>
          <ac:spMkLst>
            <pc:docMk/>
            <pc:sldMk cId="981178616" sldId="256"/>
            <ac:spMk id="113" creationId="{0A43B86D-8C83-4160-BB52-D4989D506213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17" creationId="{3F6D9D3D-8ED9-46BE-82BC-68014F234F32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18" creationId="{B8AD33DF-2672-4D1E-80E6-07BE7089CDCF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19" creationId="{C82567AE-9C99-4C26-9CA3-F64DBB0ECDFA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0" creationId="{9693AF02-78D6-4A49-99C8-5FD74A9AC6F9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1" creationId="{31F435A6-798D-431E-B8FF-86AF10D8F81F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2" creationId="{0B0D9F54-C3F2-4DD4-A116-25ABE4213619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3" creationId="{089E4B5F-565E-4A7C-965E-E2026C67DB4E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4" creationId="{7F411B1D-F6F1-4EB9-97A1-E2C5E2329BD0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5" creationId="{F4A5B54F-D1A7-4F28-9DA5-4FAC14730A52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6" creationId="{61652999-DEE5-4967-82B0-60C13C4AF294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7" creationId="{007321A0-DC96-490E-9935-6E2C8A037EE9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8" creationId="{6A941BB7-59C6-4AFD-8907-4465BBC4C447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29" creationId="{AA901AA1-6CBB-4589-B0D4-225F1EFD786B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0" creationId="{72CA9C1A-671C-41A1-8BB7-2C2E757D4605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1" creationId="{0E803DA1-1683-4E06-A3D7-95B635E39086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2" creationId="{277E0B6A-1683-4F3E-937C-22230C23536B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3" creationId="{E1F9FA1D-547A-4266-9B5A-169607F98D2B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4" creationId="{7900A365-0CF9-4DEF-9F93-5C98D6AF61E1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5" creationId="{CEC07F02-B85E-4910-B14E-517CE8EF8139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6" creationId="{9F366840-B846-4168-A49A-CAADE9364116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7" creationId="{F653C456-9E7B-4F6E-A1C4-8A73B080F6C5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8" creationId="{6634D308-E0EF-4652-A31B-215ACA566A5A}"/>
          </ac:spMkLst>
        </pc:spChg>
        <pc:spChg chg="mod">
          <ac:chgData name="Jurjen Kranenborg" userId="0f1a5ec6a967f9e9" providerId="LiveId" clId="{62998830-D8AF-4934-8D68-B5755A1E1CF0}" dt="2021-12-10T16:56:48.978" v="389"/>
          <ac:spMkLst>
            <pc:docMk/>
            <pc:sldMk cId="981178616" sldId="256"/>
            <ac:spMk id="139" creationId="{30C2EDEA-124C-42A2-8648-F1E2E7396803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43" creationId="{7E3AC03A-47F9-4F86-B432-54FAE594D4A5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44" creationId="{A58C147F-2E75-4CA4-A5F6-C4BD31FA6F82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45" creationId="{FE1D089E-CF3B-47B5-B313-4021258D75A3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46" creationId="{83F04756-FA0E-4BDF-8AD1-3392033BF758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47" creationId="{1EDC0662-5DD5-4FDC-90DA-58BB289B5D74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48" creationId="{6B9374DA-C809-4FB1-B470-BCE6EE9E9190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49" creationId="{2A54C36B-BF44-47C9-A1F5-2FF65E436CC0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0" creationId="{CC44BB56-7E67-48E1-BB02-95FFD4938148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1" creationId="{906B6C6C-8F1A-43DD-8C83-D32BCF2B7881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2" creationId="{6BF0040A-233B-4485-B4A6-9F13C621D79B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3" creationId="{798F55A5-E545-4055-ACEC-A187FF87ED4F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4" creationId="{FB1E835D-D68E-4F72-B30F-5BE0A16EFA70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5" creationId="{65A2C047-07B8-4198-ADD2-6557770F26CD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6" creationId="{0F761DCE-D9E5-4154-982A-74967E3396FE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7" creationId="{E78D8971-08A6-4E7F-8835-9D467CB9B50D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8" creationId="{117BBCAC-E5EA-4EB9-98CA-BFCBC483A6D6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59" creationId="{118901A7-293B-4D96-8A39-1B21C57F70D7}"/>
          </ac:spMkLst>
        </pc:spChg>
        <pc:spChg chg="mod">
          <ac:chgData name="Jurjen Kranenborg" userId="0f1a5ec6a967f9e9" providerId="LiveId" clId="{62998830-D8AF-4934-8D68-B5755A1E1CF0}" dt="2021-12-10T18:50:42.769" v="1201" actId="208"/>
          <ac:spMkLst>
            <pc:docMk/>
            <pc:sldMk cId="981178616" sldId="256"/>
            <ac:spMk id="160" creationId="{0C5AEA66-733C-454A-B59F-FDDF6A82E6D7}"/>
          </ac:spMkLst>
        </pc:spChg>
        <pc:spChg chg="mod">
          <ac:chgData name="Jurjen Kranenborg" userId="0f1a5ec6a967f9e9" providerId="LiveId" clId="{62998830-D8AF-4934-8D68-B5755A1E1CF0}" dt="2021-12-10T18:50:52.434" v="1202" actId="2085"/>
          <ac:spMkLst>
            <pc:docMk/>
            <pc:sldMk cId="981178616" sldId="256"/>
            <ac:spMk id="161" creationId="{9CC26C16-6DEB-475F-963D-BA3CAD95B80E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62" creationId="{280831EC-1607-4118-8A7E-CA429C1B8B0A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63" creationId="{A2AE248F-1D98-4C9B-83D9-F6850606CD4A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64" creationId="{CD2E924F-6BD6-46A3-9A9A-E31D5B266BF0}"/>
          </ac:spMkLst>
        </pc:spChg>
        <pc:spChg chg="mod">
          <ac:chgData name="Jurjen Kranenborg" userId="0f1a5ec6a967f9e9" providerId="LiveId" clId="{62998830-D8AF-4934-8D68-B5755A1E1CF0}" dt="2021-12-10T18:17:49.428" v="1037"/>
          <ac:spMkLst>
            <pc:docMk/>
            <pc:sldMk cId="981178616" sldId="256"/>
            <ac:spMk id="165" creationId="{2363E11F-0B06-4308-ABD1-690F48948AC9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69" creationId="{B6F908B0-8CD1-4810-84A7-39EAC88DFA52}"/>
          </ac:spMkLst>
        </pc:spChg>
        <pc:spChg chg="mod">
          <ac:chgData name="Jurjen Kranenborg" userId="0f1a5ec6a967f9e9" providerId="LiveId" clId="{62998830-D8AF-4934-8D68-B5755A1E1CF0}" dt="2021-12-15T21:17:16.956" v="1642" actId="1076"/>
          <ac:spMkLst>
            <pc:docMk/>
            <pc:sldMk cId="981178616" sldId="256"/>
            <ac:spMk id="170" creationId="{5EBCAFC2-8981-467F-BD63-D9C85A4BC1E1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71" creationId="{04FE66B6-F7B4-43A0-ADED-313AAEE50DD8}"/>
          </ac:spMkLst>
        </pc:spChg>
        <pc:spChg chg="mod">
          <ac:chgData name="Jurjen Kranenborg" userId="0f1a5ec6a967f9e9" providerId="LiveId" clId="{62998830-D8AF-4934-8D68-B5755A1E1CF0}" dt="2021-12-15T21:17:56.690" v="1646" actId="1076"/>
          <ac:spMkLst>
            <pc:docMk/>
            <pc:sldMk cId="981178616" sldId="256"/>
            <ac:spMk id="172" creationId="{DB78383F-2571-40FC-84AE-7E8AF4BB67EF}"/>
          </ac:spMkLst>
        </pc:spChg>
        <pc:spChg chg="mod">
          <ac:chgData name="Jurjen Kranenborg" userId="0f1a5ec6a967f9e9" providerId="LiveId" clId="{62998830-D8AF-4934-8D68-B5755A1E1CF0}" dt="2021-12-10T18:18:39.440" v="1042" actId="20577"/>
          <ac:spMkLst>
            <pc:docMk/>
            <pc:sldMk cId="981178616" sldId="256"/>
            <ac:spMk id="173" creationId="{483C27EF-CFD1-467A-B745-1957738B6B67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74" creationId="{8C4058D8-C4E7-44B7-8D2C-2D2E52AA76F3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75" creationId="{B6C20F35-9B15-4285-8967-9D4963D6D36A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76" creationId="{015E5889-3836-420E-94D3-9BD8E2791A7C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77" creationId="{22E31F03-F169-4573-A736-FC83E1EBD9E1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78" creationId="{83F00284-A7A9-4410-81F5-8909BCEACFB2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79" creationId="{CD7C9D25-190B-4EC4-B8FD-6ECC149F3C9A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80" creationId="{253187FF-259B-4DF9-947E-4C9D4407BA14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81" creationId="{787E9CC9-9B4E-4F7C-90A9-7A4A5DB6EE5D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82" creationId="{27D7F76F-383B-49C0-AC3D-7F7B3C782ECC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83" creationId="{27CB1A1F-312E-48C5-82BE-3AC7A808B909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84" creationId="{E62B1EA9-0F8C-4AEA-869A-17376628911F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85" creationId="{B4F783D6-7299-45AB-8A2C-796D16C74FEC}"/>
          </ac:spMkLst>
        </pc:spChg>
        <pc:spChg chg="mod">
          <ac:chgData name="Jurjen Kranenborg" userId="0f1a5ec6a967f9e9" providerId="LiveId" clId="{62998830-D8AF-4934-8D68-B5755A1E1CF0}" dt="2021-12-10T19:09:27.931" v="1222" actId="208"/>
          <ac:spMkLst>
            <pc:docMk/>
            <pc:sldMk cId="981178616" sldId="256"/>
            <ac:spMk id="186" creationId="{ED7A0397-113C-420F-8EA0-71919CF60A37}"/>
          </ac:spMkLst>
        </pc:spChg>
        <pc:spChg chg="mod">
          <ac:chgData name="Jurjen Kranenborg" userId="0f1a5ec6a967f9e9" providerId="LiveId" clId="{62998830-D8AF-4934-8D68-B5755A1E1CF0}" dt="2021-12-10T18:51:35.178" v="1206" actId="2085"/>
          <ac:spMkLst>
            <pc:docMk/>
            <pc:sldMk cId="981178616" sldId="256"/>
            <ac:spMk id="187" creationId="{99DA24A1-A405-4192-A67B-DF79249E8912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88" creationId="{D7CD86C2-9FF1-4E74-BBEA-5B7E9B4F974A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89" creationId="{978DAD90-4A5A-4390-A163-ED6B3C66B5AB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90" creationId="{B974FC8B-4C10-4FD9-A8C2-A330DA132E6B}"/>
          </ac:spMkLst>
        </pc:spChg>
        <pc:spChg chg="mod">
          <ac:chgData name="Jurjen Kranenborg" userId="0f1a5ec6a967f9e9" providerId="LiveId" clId="{62998830-D8AF-4934-8D68-B5755A1E1CF0}" dt="2021-12-10T18:18:00.143" v="1039"/>
          <ac:spMkLst>
            <pc:docMk/>
            <pc:sldMk cId="981178616" sldId="256"/>
            <ac:spMk id="191" creationId="{2D8EFAAD-2DDA-4B78-B3F5-7B71AC69B4A2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195" creationId="{A21C1F64-0D08-4787-805C-9F30278BC429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196" creationId="{335F3872-3277-4AE8-A2BF-9581526C4337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197" creationId="{2950A08C-8BFA-436A-B328-CFBB4B249564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198" creationId="{2023CFFB-3DBE-45B2-9A6D-9BE1EEE28DFA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199" creationId="{F45B08E2-8E1E-4AD8-8B05-1C762DDB8D3E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0" creationId="{5CF1E5B0-7432-4F7D-AE3D-F030789426C5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1" creationId="{1D1703BE-57C7-4001-833D-0A21C0D32D8A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2" creationId="{4F893CA4-81F3-4AD8-A66B-F64A02FCF91E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3" creationId="{489B6FA2-3BFE-405F-91F0-A6F86A9E31AE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4" creationId="{18FDD3DE-FFEE-45F6-8EA0-8CC77A0DC174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5" creationId="{C9540987-EF39-40F3-9141-83A935A83268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6" creationId="{32E5F8D8-FBEA-4E2E-9CA5-D09CF29DD3B7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7" creationId="{FE891043-AC91-4202-8DB6-B11787E09BE3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8" creationId="{B5EC402B-9C01-4382-929F-7488EAA91A84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09" creationId="{E750F94B-EA35-4C36-8F5D-C314A38B5A74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10" creationId="{042A5E35-A9A8-402E-9A3F-CB327E12E655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11" creationId="{6A4E9561-727A-4F59-B3B2-0C91F4B39681}"/>
          </ac:spMkLst>
        </pc:spChg>
        <pc:spChg chg="mod">
          <ac:chgData name="Jurjen Kranenborg" userId="0f1a5ec6a967f9e9" providerId="LiveId" clId="{62998830-D8AF-4934-8D68-B5755A1E1CF0}" dt="2021-12-10T19:09:35.755" v="1223" actId="208"/>
          <ac:spMkLst>
            <pc:docMk/>
            <pc:sldMk cId="981178616" sldId="256"/>
            <ac:spMk id="212" creationId="{8A2FAF12-73A4-472C-81BD-116AD42E9136}"/>
          </ac:spMkLst>
        </pc:spChg>
        <pc:spChg chg="mod">
          <ac:chgData name="Jurjen Kranenborg" userId="0f1a5ec6a967f9e9" providerId="LiveId" clId="{62998830-D8AF-4934-8D68-B5755A1E1CF0}" dt="2021-12-10T18:51:11.034" v="1204" actId="2085"/>
          <ac:spMkLst>
            <pc:docMk/>
            <pc:sldMk cId="981178616" sldId="256"/>
            <ac:spMk id="213" creationId="{988D3C7F-F466-420D-9E75-63FE3F6D0C13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14" creationId="{029F8DAA-CA3B-4D33-877A-8078C81208A2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15" creationId="{32543D8E-C9B3-446A-8C75-3DC8F7272364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16" creationId="{562AD964-9F54-4252-B3E6-4A1B7D10D841}"/>
          </ac:spMkLst>
        </pc:spChg>
        <pc:spChg chg="mod">
          <ac:chgData name="Jurjen Kranenborg" userId="0f1a5ec6a967f9e9" providerId="LiveId" clId="{62998830-D8AF-4934-8D68-B5755A1E1CF0}" dt="2021-12-10T18:19:31.885" v="1043"/>
          <ac:spMkLst>
            <pc:docMk/>
            <pc:sldMk cId="981178616" sldId="256"/>
            <ac:spMk id="217" creationId="{0531B3CB-D2A2-46A4-AD6A-3C5DE8171810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21" creationId="{67D68EEE-5EE5-41D8-B957-559F966AE31D}"/>
          </ac:spMkLst>
        </pc:spChg>
        <pc:spChg chg="mod">
          <ac:chgData name="Jurjen Kranenborg" userId="0f1a5ec6a967f9e9" providerId="LiveId" clId="{62998830-D8AF-4934-8D68-B5755A1E1CF0}" dt="2021-12-10T18:29:05.799" v="1123" actId="1076"/>
          <ac:spMkLst>
            <pc:docMk/>
            <pc:sldMk cId="981178616" sldId="256"/>
            <ac:spMk id="222" creationId="{71E17491-144D-4FE0-8D59-24B5690E1828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23" creationId="{99168A3B-2944-4E3E-930C-ED06C6850875}"/>
          </ac:spMkLst>
        </pc:spChg>
        <pc:spChg chg="mod">
          <ac:chgData name="Jurjen Kranenborg" userId="0f1a5ec6a967f9e9" providerId="LiveId" clId="{62998830-D8AF-4934-8D68-B5755A1E1CF0}" dt="2021-12-10T18:28:44.330" v="1121" actId="1076"/>
          <ac:spMkLst>
            <pc:docMk/>
            <pc:sldMk cId="981178616" sldId="256"/>
            <ac:spMk id="224" creationId="{E1EDA923-F528-4D52-9421-D73BA81DB923}"/>
          </ac:spMkLst>
        </pc:spChg>
        <pc:spChg chg="mod">
          <ac:chgData name="Jurjen Kranenborg" userId="0f1a5ec6a967f9e9" providerId="LiveId" clId="{62998830-D8AF-4934-8D68-B5755A1E1CF0}" dt="2021-12-10T18:28:08.167" v="1115" actId="20577"/>
          <ac:spMkLst>
            <pc:docMk/>
            <pc:sldMk cId="981178616" sldId="256"/>
            <ac:spMk id="225" creationId="{B7ABC32F-C659-4B48-A8B2-239BCBEE5E3D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26" creationId="{88D13954-8A51-4273-B770-8572C3B1208A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27" creationId="{C27EB500-692F-47C5-BA16-D6B2F97A0A2C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28" creationId="{B47F3F55-E361-4AAA-A52C-8A7ABB8E51E7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29" creationId="{4B6AEE16-88AA-4C67-8899-85D94F6573FC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30" creationId="{0A79421E-5CD0-4B56-9B8E-F34F014424D2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31" creationId="{9D51B300-AAE9-4EFD-8290-A294550C4FE1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32" creationId="{4A60A614-C70D-46BB-B80E-245D9955EE6B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33" creationId="{7FF02A68-7ED8-45E9-92DA-C64A9D786A66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34" creationId="{A08A9D79-5801-414A-BBF3-DC1A3EE8D3BF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35" creationId="{DB664530-8252-4262-BEBB-46CF2291E13A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36" creationId="{151A68ED-0018-4738-99A7-05836ECF8EDA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37" creationId="{3654D95E-2E89-4E3E-83C2-479BFCDE7E7D}"/>
          </ac:spMkLst>
        </pc:spChg>
        <pc:spChg chg="mod">
          <ac:chgData name="Jurjen Kranenborg" userId="0f1a5ec6a967f9e9" providerId="LiveId" clId="{62998830-D8AF-4934-8D68-B5755A1E1CF0}" dt="2021-12-10T19:10:40.874" v="1224" actId="208"/>
          <ac:spMkLst>
            <pc:docMk/>
            <pc:sldMk cId="981178616" sldId="256"/>
            <ac:spMk id="238" creationId="{47CF10C5-A6A1-4994-AF26-0BDE6610D32C}"/>
          </ac:spMkLst>
        </pc:spChg>
        <pc:spChg chg="mod">
          <ac:chgData name="Jurjen Kranenborg" userId="0f1a5ec6a967f9e9" providerId="LiveId" clId="{62998830-D8AF-4934-8D68-B5755A1E1CF0}" dt="2021-12-10T18:52:46.514" v="1209" actId="2085"/>
          <ac:spMkLst>
            <pc:docMk/>
            <pc:sldMk cId="981178616" sldId="256"/>
            <ac:spMk id="239" creationId="{121A18DB-0100-4145-B2AA-D0007E11A458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40" creationId="{6E7E3809-336A-47F8-8926-674A9C35A64A}"/>
          </ac:spMkLst>
        </pc:spChg>
        <pc:spChg chg="mod">
          <ac:chgData name="Jurjen Kranenborg" userId="0f1a5ec6a967f9e9" providerId="LiveId" clId="{62998830-D8AF-4934-8D68-B5755A1E1CF0}" dt="2021-12-10T19:05:37.378" v="1216" actId="2085"/>
          <ac:spMkLst>
            <pc:docMk/>
            <pc:sldMk cId="981178616" sldId="256"/>
            <ac:spMk id="241" creationId="{CFE0BC4A-34E1-4768-BF16-B5227F8970D7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42" creationId="{47FE179A-A472-43FB-924B-990F86D44773}"/>
          </ac:spMkLst>
        </pc:spChg>
        <pc:spChg chg="mod">
          <ac:chgData name="Jurjen Kranenborg" userId="0f1a5ec6a967f9e9" providerId="LiveId" clId="{62998830-D8AF-4934-8D68-B5755A1E1CF0}" dt="2021-12-10T18:24:12.169" v="1055"/>
          <ac:spMkLst>
            <pc:docMk/>
            <pc:sldMk cId="981178616" sldId="256"/>
            <ac:spMk id="243" creationId="{032DD661-5A12-4BCC-BFA3-457B33A7A76C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47" creationId="{AA674BA5-527F-4915-AC27-87EE2F075BF2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48" creationId="{5BE725E6-7EF1-4AA3-B193-8132069CF007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49" creationId="{4C92F0C3-41B2-4159-BD96-CAE1D9556FCB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0" creationId="{A96A664C-3408-4342-B2D9-2F9D82D9460E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1" creationId="{0EA647FF-618E-4731-9E0A-F5C274B620E6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2" creationId="{71051EF3-B446-4CCE-A90A-E589D30CA309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3" creationId="{CBC9E748-A6DD-4691-BAA3-641E1BAFDF43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4" creationId="{29DBC7D2-62FE-402B-A0BB-1DCABC1DAFE2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5" creationId="{CF8C6874-E662-47EB-9E05-1F117D772FA8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6" creationId="{EDAEF384-FE04-4472-9BD2-CF4950659632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7" creationId="{C08B6DC2-6154-4EA6-9013-26FD99B18D54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8" creationId="{5F23BA8D-B775-465F-9D44-EF1A614DB7E9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59" creationId="{8073A1B4-21DC-4037-8D66-DBC001B7EA72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60" creationId="{425189A6-882A-43BE-8224-E0D93A5E0C2B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61" creationId="{F2F11FC1-1D81-4858-B4CB-CFE2B33CAC81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62" creationId="{DAC61593-6CB8-4F6E-8E78-01B00E872CC5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63" creationId="{ED40543B-82D7-4098-A86F-9B73EE9560AE}"/>
          </ac:spMkLst>
        </pc:spChg>
        <pc:spChg chg="mod">
          <ac:chgData name="Jurjen Kranenborg" userId="0f1a5ec6a967f9e9" providerId="LiveId" clId="{62998830-D8AF-4934-8D68-B5755A1E1CF0}" dt="2021-12-10T19:10:50.586" v="1225" actId="208"/>
          <ac:spMkLst>
            <pc:docMk/>
            <pc:sldMk cId="981178616" sldId="256"/>
            <ac:spMk id="264" creationId="{56464FC0-28E6-45FF-9C71-951B77915DF6}"/>
          </ac:spMkLst>
        </pc:spChg>
        <pc:spChg chg="mod">
          <ac:chgData name="Jurjen Kranenborg" userId="0f1a5ec6a967f9e9" providerId="LiveId" clId="{62998830-D8AF-4934-8D68-B5755A1E1CF0}" dt="2021-12-10T18:52:35.555" v="1208" actId="2085"/>
          <ac:spMkLst>
            <pc:docMk/>
            <pc:sldMk cId="981178616" sldId="256"/>
            <ac:spMk id="265" creationId="{6A2E8A9F-25A4-4B49-B044-EC2C42F00B46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66" creationId="{964EE477-040E-4829-8B0D-076745F16242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67" creationId="{25295C39-114C-41B1-99FD-6404A4858B55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68" creationId="{C091D945-683C-41DA-BD77-648E190AB194}"/>
          </ac:spMkLst>
        </pc:spChg>
        <pc:spChg chg="mod">
          <ac:chgData name="Jurjen Kranenborg" userId="0f1a5ec6a967f9e9" providerId="LiveId" clId="{62998830-D8AF-4934-8D68-B5755A1E1CF0}" dt="2021-12-10T18:29:23.849" v="1124"/>
          <ac:spMkLst>
            <pc:docMk/>
            <pc:sldMk cId="981178616" sldId="256"/>
            <ac:spMk id="269" creationId="{FA96EFFA-23F9-42EE-813F-F32EAACCC648}"/>
          </ac:spMkLst>
        </pc:spChg>
        <pc:spChg chg="del mod">
          <ac:chgData name="Jurjen Kranenborg" userId="0f1a5ec6a967f9e9" providerId="LiveId" clId="{62998830-D8AF-4934-8D68-B5755A1E1CF0}" dt="2021-12-10T18:36:49.378" v="1191" actId="21"/>
          <ac:spMkLst>
            <pc:docMk/>
            <pc:sldMk cId="981178616" sldId="256"/>
            <ac:spMk id="273" creationId="{BCC3FD4C-2B49-4AD7-8A98-522F751C2B1E}"/>
          </ac:spMkLst>
        </pc:spChg>
        <pc:spChg chg="del mod">
          <ac:chgData name="Jurjen Kranenborg" userId="0f1a5ec6a967f9e9" providerId="LiveId" clId="{62998830-D8AF-4934-8D68-B5755A1E1CF0}" dt="2021-12-10T18:36:46.257" v="1190" actId="21"/>
          <ac:spMkLst>
            <pc:docMk/>
            <pc:sldMk cId="981178616" sldId="256"/>
            <ac:spMk id="274" creationId="{93459DDE-220F-45ED-B9B2-0C8106D36695}"/>
          </ac:spMkLst>
        </pc:spChg>
        <pc:spChg chg="del mod">
          <ac:chgData name="Jurjen Kranenborg" userId="0f1a5ec6a967f9e9" providerId="LiveId" clId="{62998830-D8AF-4934-8D68-B5755A1E1CF0}" dt="2021-12-10T18:36:40.601" v="1189" actId="21"/>
          <ac:spMkLst>
            <pc:docMk/>
            <pc:sldMk cId="981178616" sldId="256"/>
            <ac:spMk id="275" creationId="{62C4456A-B373-4160-A3A7-18DFC72745A2}"/>
          </ac:spMkLst>
        </pc:spChg>
        <pc:spChg chg="del mod">
          <ac:chgData name="Jurjen Kranenborg" userId="0f1a5ec6a967f9e9" providerId="LiveId" clId="{62998830-D8AF-4934-8D68-B5755A1E1CF0}" dt="2021-12-10T18:36:35.645" v="1188" actId="21"/>
          <ac:spMkLst>
            <pc:docMk/>
            <pc:sldMk cId="981178616" sldId="256"/>
            <ac:spMk id="276" creationId="{D4B36D57-7894-468C-9339-FAAB75CEE6F2}"/>
          </ac:spMkLst>
        </pc:spChg>
        <pc:spChg chg="del mod">
          <ac:chgData name="Jurjen Kranenborg" userId="0f1a5ec6a967f9e9" providerId="LiveId" clId="{62998830-D8AF-4934-8D68-B5755A1E1CF0}" dt="2021-12-10T18:36:57.545" v="1192" actId="21"/>
          <ac:spMkLst>
            <pc:docMk/>
            <pc:sldMk cId="981178616" sldId="256"/>
            <ac:spMk id="277" creationId="{622F5B65-4E48-46C4-933B-980ECB938C9F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77" creationId="{BE287A16-5ED6-4BA7-9EC9-1597D103B301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78" creationId="{0AB58CA8-5B64-4E8B-8CE6-7020DE22CDF1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78" creationId="{59A3F8FF-7AF6-4A83-B0BE-0D92B2D01BC3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79" creationId="{46AFEA47-F3B1-4151-BC7F-EEB909CC343C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79" creationId="{56A18DA4-98C6-4F5B-BBE9-9159D33AFD2C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0" creationId="{77D32B4C-D76C-4412-B64A-BD2ED7372105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80" creationId="{C0E926B5-F657-4686-9536-CAD09E8B1016}"/>
          </ac:spMkLst>
        </pc:spChg>
        <pc:spChg chg="mod">
          <ac:chgData name="Jurjen Kranenborg" userId="0f1a5ec6a967f9e9" providerId="LiveId" clId="{62998830-D8AF-4934-8D68-B5755A1E1CF0}" dt="2021-12-10T19:17:08.331" v="1246" actId="207"/>
          <ac:spMkLst>
            <pc:docMk/>
            <pc:sldMk cId="981178616" sldId="256"/>
            <ac:spMk id="281" creationId="{25F7BCCD-033F-4CBE-8811-19C045C7C644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1" creationId="{929A39A8-F8E9-48B4-9714-F0146BFFF3CA}"/>
          </ac:spMkLst>
        </pc:spChg>
        <pc:spChg chg="mod">
          <ac:chgData name="Jurjen Kranenborg" userId="0f1a5ec6a967f9e9" providerId="LiveId" clId="{62998830-D8AF-4934-8D68-B5755A1E1CF0}" dt="2021-12-10T19:17:02.996" v="1245" actId="207"/>
          <ac:spMkLst>
            <pc:docMk/>
            <pc:sldMk cId="981178616" sldId="256"/>
            <ac:spMk id="282" creationId="{1836759C-5422-473D-8631-6257D29D6FAC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2" creationId="{5D2DFF05-F038-4247-87FA-F56A866530C3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83" creationId="{68F27C41-C300-4E2E-AECC-F8E3F3014065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3" creationId="{FFA5C7A1-76E9-4676-A699-9899ED957FE6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84" creationId="{0C6566FB-9D82-4D89-BF3A-692DFAC1DB73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4" creationId="{5338C1BD-22B7-4829-8805-6D556052119F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85" creationId="{BB833D7B-C0E5-42BA-804F-DCB1DF9B0A69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5" creationId="{D50DF036-84BB-450C-9704-996112B9F755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86" creationId="{73748ADB-2A7B-4333-8C47-E70E2839CFB4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6" creationId="{7FC5F1D2-8DB0-449E-9D2D-67E8D6D7D3D0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87" creationId="{600EC8F9-A302-445D-A1DB-5E3E89825434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7" creationId="{C2DCDBF4-BA4C-4679-8589-0EB6BF5E4D73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8" creationId="{67D7C920-9D83-4969-B000-272E40E1141E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88" creationId="{8748501E-3D8F-4E1E-88BE-B596430E3DA2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89" creationId="{719BBE10-9DA7-459A-AB8C-5B80281E242A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89" creationId="{D0AAE954-F8BC-4508-A01B-36A718F250CA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90" creationId="{98DF4E69-31DF-4C3D-A2B8-07CA5CF1662E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90" creationId="{B3994048-21AC-4461-A6D5-81A9A971AF42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91" creationId="{1A094E48-5754-437F-8E35-A9D1841F88AD}"/>
          </ac:spMkLst>
        </pc:spChg>
        <pc:spChg chg="mod">
          <ac:chgData name="Jurjen Kranenborg" userId="0f1a5ec6a967f9e9" providerId="LiveId" clId="{62998830-D8AF-4934-8D68-B5755A1E1CF0}" dt="2021-12-10T18:53:44.761" v="1214" actId="208"/>
          <ac:spMkLst>
            <pc:docMk/>
            <pc:sldMk cId="981178616" sldId="256"/>
            <ac:spMk id="291" creationId="{CA3F4F5C-E0D1-4583-A90D-AAD3B42CA7E9}"/>
          </ac:spMkLst>
        </pc:spChg>
        <pc:spChg chg="mod">
          <ac:chgData name="Jurjen Kranenborg" userId="0f1a5ec6a967f9e9" providerId="LiveId" clId="{62998830-D8AF-4934-8D68-B5755A1E1CF0}" dt="2021-12-10T19:16:12.515" v="1242" actId="2085"/>
          <ac:spMkLst>
            <pc:docMk/>
            <pc:sldMk cId="981178616" sldId="256"/>
            <ac:spMk id="292" creationId="{37B6A80F-6D3A-4DF7-B1B5-D34D51C8A9AC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92" creationId="{978FAC9D-22B7-4B1D-99C4-597ED469CAF8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93" creationId="{2DFE5366-005B-468C-9721-40B9E33A58FC}"/>
          </ac:spMkLst>
        </pc:spChg>
        <pc:spChg chg="mod">
          <ac:chgData name="Jurjen Kranenborg" userId="0f1a5ec6a967f9e9" providerId="LiveId" clId="{62998830-D8AF-4934-8D68-B5755A1E1CF0}" dt="2021-12-10T19:05:56.218" v="1217" actId="2085"/>
          <ac:spMkLst>
            <pc:docMk/>
            <pc:sldMk cId="981178616" sldId="256"/>
            <ac:spMk id="293" creationId="{A312E390-5136-4891-A9C7-B873CA0BEF77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94" creationId="{55482F7D-599E-4CD0-92EC-86F81FEF3D69}"/>
          </ac:spMkLst>
        </pc:spChg>
        <pc:spChg chg="mod">
          <ac:chgData name="Jurjen Kranenborg" userId="0f1a5ec6a967f9e9" providerId="LiveId" clId="{62998830-D8AF-4934-8D68-B5755A1E1CF0}" dt="2021-12-10T19:06:14.187" v="1219" actId="2085"/>
          <ac:spMkLst>
            <pc:docMk/>
            <pc:sldMk cId="981178616" sldId="256"/>
            <ac:spMk id="294" creationId="{95DC1C1E-CE39-4A65-86AB-58CED62201C7}"/>
          </ac:spMkLst>
        </pc:spChg>
        <pc:spChg chg="mod">
          <ac:chgData name="Jurjen Kranenborg" userId="0f1a5ec6a967f9e9" providerId="LiveId" clId="{62998830-D8AF-4934-8D68-B5755A1E1CF0}" dt="2021-12-10T19:06:05.117" v="1218" actId="2085"/>
          <ac:spMkLst>
            <pc:docMk/>
            <pc:sldMk cId="981178616" sldId="256"/>
            <ac:spMk id="295" creationId="{A56516B7-FD21-4DD8-9868-04EB3598884A}"/>
          </ac:spMkLst>
        </pc:spChg>
        <pc:spChg chg="mod">
          <ac:chgData name="Jurjen Kranenborg" userId="0f1a5ec6a967f9e9" providerId="LiveId" clId="{62998830-D8AF-4934-8D68-B5755A1E1CF0}" dt="2021-12-18T20:50:21.744" v="2165"/>
          <ac:spMkLst>
            <pc:docMk/>
            <pc:sldMk cId="981178616" sldId="256"/>
            <ac:spMk id="295" creationId="{E01BF16F-DC3D-4227-A9F4-8DBE36897379}"/>
          </ac:spMkLst>
        </pc:spChg>
        <pc:spChg chg="add del mod">
          <ac:chgData name="Jurjen Kranenborg" userId="0f1a5ec6a967f9e9" providerId="LiveId" clId="{62998830-D8AF-4934-8D68-B5755A1E1CF0}" dt="2021-12-18T21:06:39.515" v="2254" actId="21"/>
          <ac:spMkLst>
            <pc:docMk/>
            <pc:sldMk cId="981178616" sldId="256"/>
            <ac:spMk id="296" creationId="{4FEE3DD6-844A-4D4E-852B-675CF1D311F5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299" creationId="{BC017240-45F2-48BC-8898-3B4EA17CFF37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00" creationId="{7D74D6CC-5B99-4E36-889C-FF022043D56F}"/>
          </ac:spMkLst>
        </pc:spChg>
        <pc:spChg chg="mod">
          <ac:chgData name="Jurjen Kranenborg" userId="0f1a5ec6a967f9e9" providerId="LiveId" clId="{62998830-D8AF-4934-8D68-B5755A1E1CF0}" dt="2021-12-18T21:03:04.291" v="2238" actId="1076"/>
          <ac:spMkLst>
            <pc:docMk/>
            <pc:sldMk cId="981178616" sldId="256"/>
            <ac:spMk id="300" creationId="{BE5D8291-B69B-40F6-84AD-C732DC8A4DF9}"/>
          </ac:spMkLst>
        </pc:spChg>
        <pc:spChg chg="add del mod">
          <ac:chgData name="Jurjen Kranenborg" userId="0f1a5ec6a967f9e9" providerId="LiveId" clId="{62998830-D8AF-4934-8D68-B5755A1E1CF0}" dt="2021-12-18T21:02:58.468" v="2237" actId="1076"/>
          <ac:spMkLst>
            <pc:docMk/>
            <pc:sldMk cId="981178616" sldId="256"/>
            <ac:spMk id="301" creationId="{5E4E8C42-BBBD-4FB2-BF11-77EEFDCCBC6F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01" creationId="{CCDB328D-4411-4AD8-BEBC-BFEDBC440DEA}"/>
          </ac:spMkLst>
        </pc:spChg>
        <pc:spChg chg="mod">
          <ac:chgData name="Jurjen Kranenborg" userId="0f1a5ec6a967f9e9" providerId="LiveId" clId="{62998830-D8AF-4934-8D68-B5755A1E1CF0}" dt="2021-12-18T21:02:44.516" v="2235" actId="1076"/>
          <ac:spMkLst>
            <pc:docMk/>
            <pc:sldMk cId="981178616" sldId="256"/>
            <ac:spMk id="302" creationId="{2BAA8F2D-716D-4737-AA00-7742E46EFDFB}"/>
          </ac:spMkLst>
        </pc:spChg>
        <pc:spChg chg="mod">
          <ac:chgData name="Jurjen Kranenborg" userId="0f1a5ec6a967f9e9" providerId="LiveId" clId="{62998830-D8AF-4934-8D68-B5755A1E1CF0}" dt="2021-12-10T19:16:36.611" v="1243" actId="207"/>
          <ac:spMkLst>
            <pc:docMk/>
            <pc:sldMk cId="981178616" sldId="256"/>
            <ac:spMk id="302" creationId="{89545D0F-3009-40F6-8FF5-00B25108E556}"/>
          </ac:spMkLst>
        </pc:spChg>
        <pc:spChg chg="mod">
          <ac:chgData name="Jurjen Kranenborg" userId="0f1a5ec6a967f9e9" providerId="LiveId" clId="{62998830-D8AF-4934-8D68-B5755A1E1CF0}" dt="2021-12-18T21:02:49.957" v="2236" actId="1076"/>
          <ac:spMkLst>
            <pc:docMk/>
            <pc:sldMk cId="981178616" sldId="256"/>
            <ac:spMk id="303" creationId="{57DA93C6-37F5-4B46-BF7A-2E2391B90E83}"/>
          </ac:spMkLst>
        </pc:spChg>
        <pc:spChg chg="mod">
          <ac:chgData name="Jurjen Kranenborg" userId="0f1a5ec6a967f9e9" providerId="LiveId" clId="{62998830-D8AF-4934-8D68-B5755A1E1CF0}" dt="2021-12-10T19:16:52.245" v="1244" actId="207"/>
          <ac:spMkLst>
            <pc:docMk/>
            <pc:sldMk cId="981178616" sldId="256"/>
            <ac:spMk id="303" creationId="{BB878018-5197-4685-BF70-5EB1ACAF3C04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04" creationId="{6F477E76-4C73-48BC-8022-1B9166ECFD8D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04" creationId="{AC46BD9C-8A74-4925-BC4D-306A445DC590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05" creationId="{7B02FE46-9117-4B19-B783-124CC9C04246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05" creationId="{C6D19EAB-FBDA-4B12-9961-E240E2909918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06" creationId="{A2D46597-C9A4-45BB-A99E-4EA59FC6869C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06" creationId="{CD04BAF0-6DB5-4ADB-9543-4CFA64AE416A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07" creationId="{1CCDCE72-61D7-49EA-8CF9-E10765517260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07" creationId="{B83C15FF-9124-4602-9B9A-1A19FDEA9E8E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08" creationId="{2565FC36-B34A-4FFB-85D8-18456B8E862E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08" creationId="{855418F7-9789-4CAD-A003-7E91E3C9CD85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09" creationId="{377808E0-D636-440B-892B-B6A931DB384A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09" creationId="{49AAE350-C468-4098-9865-876841F999E7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10" creationId="{66F92076-2F55-4294-9897-ADF56B262598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10" creationId="{EE5EEC10-F7F5-40CB-9F14-DE2C0A93F8C2}"/>
          </ac:spMkLst>
        </pc:spChg>
        <pc:spChg chg="mod">
          <ac:chgData name="Jurjen Kranenborg" userId="0f1a5ec6a967f9e9" providerId="LiveId" clId="{62998830-D8AF-4934-8D68-B5755A1E1CF0}" dt="2021-12-10T19:11:04.803" v="1226" actId="208"/>
          <ac:spMkLst>
            <pc:docMk/>
            <pc:sldMk cId="981178616" sldId="256"/>
            <ac:spMk id="311" creationId="{156B5A29-FB8A-4474-8166-9985913C2097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11" creationId="{6D3D418D-0402-4F33-A70B-30C013CEDBE8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12" creationId="{D10E442A-588C-42D1-9A1C-E648E1F6533F}"/>
          </ac:spMkLst>
        </pc:spChg>
        <pc:spChg chg="mod">
          <ac:chgData name="Jurjen Kranenborg" userId="0f1a5ec6a967f9e9" providerId="LiveId" clId="{62998830-D8AF-4934-8D68-B5755A1E1CF0}" dt="2021-12-10T18:53:35.354" v="1213" actId="2085"/>
          <ac:spMkLst>
            <pc:docMk/>
            <pc:sldMk cId="981178616" sldId="256"/>
            <ac:spMk id="312" creationId="{DC0F7C7E-B706-4400-AF7B-FA769AB3530E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13" creationId="{C1256EBC-FCAA-4121-A3EC-5F7C867A1ED0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13" creationId="{C195BB3C-C6F0-460B-AE3C-A86F8D178876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14" creationId="{390901C9-DDD3-44EF-881B-66277A6E0BCF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14" creationId="{CBFEFF3D-E052-438F-BF93-531AA1AC2572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15" creationId="{8B48636A-FA74-48FE-B2A3-BF9C25F30A90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15" creationId="{F760A43F-07E4-461A-B467-06E487A8552A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16" creationId="{0CF805D6-A0AD-4F17-AF6C-C855A3FB2B4E}"/>
          </ac:spMkLst>
        </pc:spChg>
        <pc:spChg chg="mod">
          <ac:chgData name="Jurjen Kranenborg" userId="0f1a5ec6a967f9e9" providerId="LiveId" clId="{62998830-D8AF-4934-8D68-B5755A1E1CF0}" dt="2021-12-10T18:37:19.439" v="1193"/>
          <ac:spMkLst>
            <pc:docMk/>
            <pc:sldMk cId="981178616" sldId="256"/>
            <ac:spMk id="316" creationId="{5CB25EFC-BEB0-4686-8DF8-0527F5729D94}"/>
          </ac:spMkLst>
        </pc:spChg>
        <pc:spChg chg="add del mod">
          <ac:chgData name="Jurjen Kranenborg" userId="0f1a5ec6a967f9e9" providerId="LiveId" clId="{62998830-D8AF-4934-8D68-B5755A1E1CF0}" dt="2021-12-18T20:59:42.144" v="2220" actId="207"/>
          <ac:spMkLst>
            <pc:docMk/>
            <pc:sldMk cId="981178616" sldId="256"/>
            <ac:spMk id="317" creationId="{5EBFA951-195D-4348-ADE1-8B327462FEDF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18" creationId="{9666D8F5-848C-4F37-B653-3276405C2B28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19" creationId="{459D9EB2-1622-48C9-B429-4DE1209FC972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0" creationId="{057C6E3F-76B7-41FD-965A-2B6312D2BA89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20" creationId="{FBF45000-3F3E-4F77-A581-E0E098F3EC41}"/>
          </ac:spMkLst>
        </pc:spChg>
        <pc:spChg chg="mod">
          <ac:chgData name="Jurjen Kranenborg" userId="0f1a5ec6a967f9e9" providerId="LiveId" clId="{62998830-D8AF-4934-8D68-B5755A1E1CF0}" dt="2021-12-18T20:51:32.029" v="2171"/>
          <ac:spMkLst>
            <pc:docMk/>
            <pc:sldMk cId="981178616" sldId="256"/>
            <ac:spMk id="321" creationId="{54905312-81FC-42EE-ADAF-9B223D99B708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1" creationId="{F13178F1-F22A-49D6-8B9B-81EC4E306B19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2" creationId="{23BB0FCE-716E-4BA3-A0F3-37DA9DF5218D}"/>
          </ac:spMkLst>
        </pc:spChg>
        <pc:spChg chg="add del mod">
          <ac:chgData name="Jurjen Kranenborg" userId="0f1a5ec6a967f9e9" providerId="LiveId" clId="{62998830-D8AF-4934-8D68-B5755A1E1CF0}" dt="2021-12-18T21:06:39.515" v="2254" actId="21"/>
          <ac:spMkLst>
            <pc:docMk/>
            <pc:sldMk cId="981178616" sldId="256"/>
            <ac:spMk id="323" creationId="{29DA24EA-4D1C-433D-A5A8-F9B84026C99A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3" creationId="{598EAB08-710B-48BD-A235-86D445516328}"/>
          </ac:spMkLst>
        </pc:spChg>
        <pc:spChg chg="add mod">
          <ac:chgData name="Jurjen Kranenborg" userId="0f1a5ec6a967f9e9" providerId="LiveId" clId="{62998830-D8AF-4934-8D68-B5755A1E1CF0}" dt="2021-12-18T21:06:48.181" v="2255" actId="164"/>
          <ac:spMkLst>
            <pc:docMk/>
            <pc:sldMk cId="981178616" sldId="256"/>
            <ac:spMk id="324" creationId="{BC7F98CD-D88C-4621-8AA7-7C11309C9DC0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4" creationId="{CB93E97D-FF5A-4661-A4B1-56ED8AF19F4A}"/>
          </ac:spMkLst>
        </pc:spChg>
        <pc:spChg chg="add mod">
          <ac:chgData name="Jurjen Kranenborg" userId="0f1a5ec6a967f9e9" providerId="LiveId" clId="{62998830-D8AF-4934-8D68-B5755A1E1CF0}" dt="2021-12-18T21:06:48.181" v="2255" actId="164"/>
          <ac:spMkLst>
            <pc:docMk/>
            <pc:sldMk cId="981178616" sldId="256"/>
            <ac:spMk id="325" creationId="{04D2ED7C-8FED-4020-AED9-E41F65F93BB4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5" creationId="{25CFA1FE-9AEC-442A-9DF9-174E925710B7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6" creationId="{6BA16D9E-09A4-483F-8E2D-3F0E19F2F532}"/>
          </ac:spMkLst>
        </pc:spChg>
        <pc:spChg chg="add mod">
          <ac:chgData name="Jurjen Kranenborg" userId="0f1a5ec6a967f9e9" providerId="LiveId" clId="{62998830-D8AF-4934-8D68-B5755A1E1CF0}" dt="2021-12-18T21:06:48.181" v="2255" actId="164"/>
          <ac:spMkLst>
            <pc:docMk/>
            <pc:sldMk cId="981178616" sldId="256"/>
            <ac:spMk id="326" creationId="{FAB18E1D-5061-43E4-8F25-CF8482DB71F1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7" creationId="{0E7F8783-5312-4867-A1DE-D55BC7BFB479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8" creationId="{0D84F8C8-2926-4F45-A954-C23CFA6EF551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29" creationId="{563485F1-2857-46D4-B6B4-4E87B0713216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30" creationId="{84593E77-9D45-422C-ADD1-E42BB49E0049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30" creationId="{F65D4F8B-B9AD-446E-981B-C3D876DE896E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31" creationId="{8007C3C5-EE0C-42A7-AC65-3AFB1AFFB0ED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31" creationId="{8A7AAE37-BA77-4A0A-BBA8-CC3720944534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32" creationId="{566F9389-384E-4641-9A3F-E8F794140338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32" creationId="{69A52C00-DA59-4123-B146-AF91EC8999B8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33" creationId="{3ED6815D-A873-4173-BEAC-51F30B47D1F1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33" creationId="{AB2BA05D-B616-4B8D-ADEA-FFA9A5EB8303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34" creationId="{6EA81E1D-4AF2-4D45-8271-51C4C72D3EC6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35" creationId="{838BE5D6-B7AC-42FF-A886-A1472ADEC0EB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36" creationId="{3F3D2C0B-8263-4E8F-A23F-4401EE3872EF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36" creationId="{9D8F4657-2188-41F6-8EE5-4A8E45D2EA91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37" creationId="{5E6358C3-3B22-46E1-AE53-E4E5CD9BB192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37" creationId="{A8B83C93-0487-4A45-8052-68ABC76D3708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38" creationId="{AD56204B-F789-4ED5-9066-13C8F9DE7BF8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39" creationId="{4823FA69-757E-4290-ABBA-04304747827C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0" creationId="{E9DE1221-5989-4E41-B48C-A4A672EB71A3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1" creationId="{BBDBF82F-CD3B-4D4A-B7C4-B2BF5B69CE1F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41" creationId="{C8D97052-EAF5-4247-8C68-2827EC027B5D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42" creationId="{55B6D521-5163-4D11-AA09-8B8732633EC9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2" creationId="{5F6B92F8-A722-4276-B52F-FC35E5A9656E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3" creationId="{69A167D4-9CC3-4588-A9C2-93AFA9A160FA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43" creationId="{CEBECC8F-E6C3-4AE8-90E2-D07E263890D5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4" creationId="{4AFEB615-07E9-4E18-821B-18DE5C221CE2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44" creationId="{D801C4EB-0B85-4D62-B9D0-69CE62C8CE73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5" creationId="{457E0F4C-97B4-4ABB-8B30-BE6D082E7475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45" creationId="{753A4756-1221-486F-B9DE-4FA501184592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46" creationId="{6E2ADF70-42FF-44A3-9BD1-E303A92B99CC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6" creationId="{A79D4C96-A167-4832-A73E-CF8F77DA937D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47" creationId="{5ADD9CE5-A14F-4C87-999A-436F2E44365A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7" creationId="{ED7C112D-1FD4-4FE1-8432-492EF69F2122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8" creationId="{454EB70F-3A9B-458F-AEC2-CA9C5DF701CA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48" creationId="{DBAB3C8C-A8A9-4BB6-A703-C2D8A9347B5E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49" creationId="{CA7D3218-7480-424B-9CCE-CAE40A40DD5A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49" creationId="{CA9E508A-BCF7-4517-AD68-F037F90FAEA8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50" creationId="{D600105B-AF2D-4FA1-BD82-982173318C41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50" creationId="{F339F89E-A681-4A5E-B105-0908464C61D9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51" creationId="{2C206B5D-09C8-4C0C-9F13-3D8315840B61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51" creationId="{88B829E4-ECA1-43E2-ADB0-BC7ACA802242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52" creationId="{2BD602C8-56FB-4315-A408-B76E44D1253A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52" creationId="{C4317790-98DA-4ACC-A1E6-CCBE2268D4FB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53" creationId="{0882D517-23EB-4DD0-8013-C1F3C2AABB38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53" creationId="{6709D57E-EACA-4671-8832-27DC4524BDB7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54" creationId="{1DC2F737-608A-4D34-8922-0C017420C085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54" creationId="{42E3123F-0C52-4FE6-8400-61A15DC917E0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55" creationId="{7A50F40F-4D3B-4D2C-AB77-B0715A4AC892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55" creationId="{E6D9286B-7873-4191-A50B-E04880BD3160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56" creationId="{7DC8FABB-5101-4446-9FF1-E77DD35B8D57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56" creationId="{E79EF4D9-0DEA-414E-8ACE-7DE6D3A729CC}"/>
          </ac:spMkLst>
        </pc:spChg>
        <pc:spChg chg="mod">
          <ac:chgData name="Jurjen Kranenborg" userId="0f1a5ec6a967f9e9" providerId="LiveId" clId="{62998830-D8AF-4934-8D68-B5755A1E1CF0}" dt="2021-12-18T21:07:27.665" v="2257"/>
          <ac:spMkLst>
            <pc:docMk/>
            <pc:sldMk cId="981178616" sldId="256"/>
            <ac:spMk id="357" creationId="{808254F0-3471-4EC8-B839-72EFFB257A97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57" creationId="{A51EBE55-27AB-475D-B1A2-BB09B491221E}"/>
          </ac:spMkLst>
        </pc:spChg>
        <pc:spChg chg="mod">
          <ac:chgData name="Jurjen Kranenborg" userId="0f1a5ec6a967f9e9" providerId="LiveId" clId="{62998830-D8AF-4934-8D68-B5755A1E1CF0}" dt="2021-12-10T19:22:06.836" v="1247"/>
          <ac:spMkLst>
            <pc:docMk/>
            <pc:sldMk cId="981178616" sldId="256"/>
            <ac:spMk id="358" creationId="{F9421BF4-5E64-4536-9C56-25E4632623AB}"/>
          </ac:spMkLst>
        </pc:spChg>
        <pc:spChg chg="mod topLvl">
          <ac:chgData name="Jurjen Kranenborg" userId="0f1a5ec6a967f9e9" providerId="LiveId" clId="{62998830-D8AF-4934-8D68-B5755A1E1CF0}" dt="2021-12-18T21:12:53.979" v="2283" actId="338"/>
          <ac:spMkLst>
            <pc:docMk/>
            <pc:sldMk cId="981178616" sldId="256"/>
            <ac:spMk id="360" creationId="{C2564230-A383-4350-A10F-F0140095BA9E}"/>
          </ac:spMkLst>
        </pc:spChg>
        <pc:spChg chg="mod topLvl">
          <ac:chgData name="Jurjen Kranenborg" userId="0f1a5ec6a967f9e9" providerId="LiveId" clId="{62998830-D8AF-4934-8D68-B5755A1E1CF0}" dt="2021-12-18T21:12:53.979" v="2283" actId="338"/>
          <ac:spMkLst>
            <pc:docMk/>
            <pc:sldMk cId="981178616" sldId="256"/>
            <ac:spMk id="361" creationId="{6E2ECC57-091B-49EA-9D22-624073C2B40B}"/>
          </ac:spMkLst>
        </pc:spChg>
        <pc:spChg chg="mod topLvl">
          <ac:chgData name="Jurjen Kranenborg" userId="0f1a5ec6a967f9e9" providerId="LiveId" clId="{62998830-D8AF-4934-8D68-B5755A1E1CF0}" dt="2021-12-18T21:12:53.979" v="2283" actId="338"/>
          <ac:spMkLst>
            <pc:docMk/>
            <pc:sldMk cId="981178616" sldId="256"/>
            <ac:spMk id="362" creationId="{36097074-0A12-4A97-B444-D87D1951EAB9}"/>
          </ac:spMkLst>
        </pc:spChg>
        <pc:spChg chg="mod">
          <ac:chgData name="Jurjen Kranenborg" userId="0f1a5ec6a967f9e9" providerId="LiveId" clId="{62998830-D8AF-4934-8D68-B5755A1E1CF0}" dt="2021-12-10T19:42:20.753" v="1278" actId="20577"/>
          <ac:spMkLst>
            <pc:docMk/>
            <pc:sldMk cId="981178616" sldId="256"/>
            <ac:spMk id="362" creationId="{60F25899-7E24-4C7D-ADD4-29FD0F19CDD8}"/>
          </ac:spMkLst>
        </pc:spChg>
        <pc:spChg chg="mod topLvl">
          <ac:chgData name="Jurjen Kranenborg" userId="0f1a5ec6a967f9e9" providerId="LiveId" clId="{62998830-D8AF-4934-8D68-B5755A1E1CF0}" dt="2021-12-18T21:12:53.979" v="2283" actId="338"/>
          <ac:spMkLst>
            <pc:docMk/>
            <pc:sldMk cId="981178616" sldId="256"/>
            <ac:spMk id="363" creationId="{4A369599-5A11-469B-ADCC-0F1B24A4B62D}"/>
          </ac:spMkLst>
        </pc:spChg>
        <pc:spChg chg="mod">
          <ac:chgData name="Jurjen Kranenborg" userId="0f1a5ec6a967f9e9" providerId="LiveId" clId="{62998830-D8AF-4934-8D68-B5755A1E1CF0}" dt="2021-12-10T19:41:34.953" v="1271" actId="20577"/>
          <ac:spMkLst>
            <pc:docMk/>
            <pc:sldMk cId="981178616" sldId="256"/>
            <ac:spMk id="363" creationId="{5A513945-9492-4233-96F0-F8EE0098E7BF}"/>
          </ac:spMkLst>
        </pc:spChg>
        <pc:spChg chg="mod">
          <ac:chgData name="Jurjen Kranenborg" userId="0f1a5ec6a967f9e9" providerId="LiveId" clId="{62998830-D8AF-4934-8D68-B5755A1E1CF0}" dt="2021-12-10T19:42:17.568" v="1277" actId="20577"/>
          <ac:spMkLst>
            <pc:docMk/>
            <pc:sldMk cId="981178616" sldId="256"/>
            <ac:spMk id="364" creationId="{E1199136-E0CE-4EBC-98F4-063CCF51AC5F}"/>
          </ac:spMkLst>
        </pc:spChg>
        <pc:spChg chg="mod">
          <ac:chgData name="Jurjen Kranenborg" userId="0f1a5ec6a967f9e9" providerId="LiveId" clId="{62998830-D8AF-4934-8D68-B5755A1E1CF0}" dt="2021-12-10T19:42:25.197" v="1279" actId="20577"/>
          <ac:spMkLst>
            <pc:docMk/>
            <pc:sldMk cId="981178616" sldId="256"/>
            <ac:spMk id="365" creationId="{C868535C-FE70-4CE7-9B26-2D5F1559AC02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66" creationId="{33DA2C62-4689-4F1A-8744-ED6026742488}"/>
          </ac:spMkLst>
        </pc:spChg>
        <pc:spChg chg="mod">
          <ac:chgData name="Jurjen Kranenborg" userId="0f1a5ec6a967f9e9" providerId="LiveId" clId="{62998830-D8AF-4934-8D68-B5755A1E1CF0}" dt="2021-12-10T19:38:50.624" v="1270" actId="1076"/>
          <ac:spMkLst>
            <pc:docMk/>
            <pc:sldMk cId="981178616" sldId="256"/>
            <ac:spMk id="366" creationId="{C9190822-669C-4353-8C55-4147CF6C5FEE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67" creationId="{665A87A6-0BF7-4D23-822E-ACB6DBC2BE6D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67" creationId="{E7A83ACC-28D9-4475-A47C-E86465BC3F3F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68" creationId="{19E4260F-99E1-4754-A1D0-F8E40F52B384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68" creationId="{BAA7230C-C493-4499-9A86-4E296B7FF8F7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69" creationId="{2F6B64B3-D0FD-4BC1-94E0-187F8452F0F0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69" creationId="{F6D49C9E-50BA-4665-96BD-8C55EC165205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0" creationId="{D001E7F1-5644-406E-ADEF-ADF1BE933A58}"/>
          </ac:spMkLst>
        </pc:spChg>
        <pc:spChg chg="del mod">
          <ac:chgData name="Jurjen Kranenborg" userId="0f1a5ec6a967f9e9" providerId="LiveId" clId="{62998830-D8AF-4934-8D68-B5755A1E1CF0}" dt="2021-12-18T21:10:58.019" v="2274" actId="21"/>
          <ac:spMkLst>
            <pc:docMk/>
            <pc:sldMk cId="981178616" sldId="256"/>
            <ac:spMk id="370" creationId="{D27D054D-52E4-49AA-987F-5C44D2A469C3}"/>
          </ac:spMkLst>
        </pc:spChg>
        <pc:spChg chg="del mod">
          <ac:chgData name="Jurjen Kranenborg" userId="0f1a5ec6a967f9e9" providerId="LiveId" clId="{62998830-D8AF-4934-8D68-B5755A1E1CF0}" dt="2021-12-18T21:10:49.182" v="2272" actId="21"/>
          <ac:spMkLst>
            <pc:docMk/>
            <pc:sldMk cId="981178616" sldId="256"/>
            <ac:spMk id="371" creationId="{BA22EC52-68DA-4B68-8C6C-6CEF1D117E4D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1" creationId="{E996C7C0-2066-44D0-A955-67C7185DF29F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2" creationId="{29C80C3E-EC18-4679-929A-F20B19C3F87D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72" creationId="{C796F247-3DD4-4B97-BB15-6A747FC233B0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3" creationId="{365F95EA-76EB-421D-8B58-30348B1F74CF}"/>
          </ac:spMkLst>
        </pc:spChg>
        <pc:spChg chg="del mod">
          <ac:chgData name="Jurjen Kranenborg" userId="0f1a5ec6a967f9e9" providerId="LiveId" clId="{62998830-D8AF-4934-8D68-B5755A1E1CF0}" dt="2021-12-18T21:10:35.993" v="2270" actId="21"/>
          <ac:spMkLst>
            <pc:docMk/>
            <pc:sldMk cId="981178616" sldId="256"/>
            <ac:spMk id="373" creationId="{62E626F8-8480-4646-A9F8-B946099428D7}"/>
          </ac:spMkLst>
        </pc:spChg>
        <pc:spChg chg="del mod">
          <ac:chgData name="Jurjen Kranenborg" userId="0f1a5ec6a967f9e9" providerId="LiveId" clId="{62998830-D8AF-4934-8D68-B5755A1E1CF0}" dt="2021-12-18T21:10:41.340" v="2271" actId="21"/>
          <ac:spMkLst>
            <pc:docMk/>
            <pc:sldMk cId="981178616" sldId="256"/>
            <ac:spMk id="374" creationId="{ABE487F5-379F-4D75-B3D2-3ABC3F7E96A6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4" creationId="{EEE1A130-E49F-4E88-9BC4-769B0C10EE6D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5" creationId="{65B2D67E-3698-47BC-8CFB-E0988D93B4E2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75" creationId="{C2794D22-9432-48CF-A701-50E7BAE431AA}"/>
          </ac:spMkLst>
        </pc:spChg>
        <pc:spChg chg="del mod">
          <ac:chgData name="Jurjen Kranenborg" userId="0f1a5ec6a967f9e9" providerId="LiveId" clId="{62998830-D8AF-4934-8D68-B5755A1E1CF0}" dt="2021-12-18T21:10:53.791" v="2273" actId="21"/>
          <ac:spMkLst>
            <pc:docMk/>
            <pc:sldMk cId="981178616" sldId="256"/>
            <ac:spMk id="376" creationId="{257CA5E1-B222-4776-8B99-A9F436BCB42A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6" creationId="{D38B374C-87F8-40C2-AAB6-4E776DA2DE85}"/>
          </ac:spMkLst>
        </pc:spChg>
        <pc:spChg chg="del mod">
          <ac:chgData name="Jurjen Kranenborg" userId="0f1a5ec6a967f9e9" providerId="LiveId" clId="{62998830-D8AF-4934-8D68-B5755A1E1CF0}" dt="2021-12-18T21:11:11.545" v="2276" actId="21"/>
          <ac:spMkLst>
            <pc:docMk/>
            <pc:sldMk cId="981178616" sldId="256"/>
            <ac:spMk id="377" creationId="{008864B6-799C-4563-9707-8B970940D9AE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7" creationId="{8030D4E0-A06D-459A-AFA3-352D6865E146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8" creationId="{A2BF55F9-C263-489A-BB0E-52B4A18151E4}"/>
          </ac:spMkLst>
        </pc:spChg>
        <pc:spChg chg="del mod">
          <ac:chgData name="Jurjen Kranenborg" userId="0f1a5ec6a967f9e9" providerId="LiveId" clId="{62998830-D8AF-4934-8D68-B5755A1E1CF0}" dt="2021-12-18T21:11:02.221" v="2275" actId="21"/>
          <ac:spMkLst>
            <pc:docMk/>
            <pc:sldMk cId="981178616" sldId="256"/>
            <ac:spMk id="378" creationId="{ADFEB202-E867-460E-B178-4C85638846D6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79" creationId="{E0AD1091-61F6-40AF-9AF5-A722A6D66271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79" creationId="{FCA184AA-6F41-47F3-8E67-57A739B3D751}"/>
          </ac:spMkLst>
        </pc:spChg>
        <pc:spChg chg="mod">
          <ac:chgData name="Jurjen Kranenborg" userId="0f1a5ec6a967f9e9" providerId="LiveId" clId="{62998830-D8AF-4934-8D68-B5755A1E1CF0}" dt="2021-12-10T19:38:28.798" v="1260" actId="207"/>
          <ac:spMkLst>
            <pc:docMk/>
            <pc:sldMk cId="981178616" sldId="256"/>
            <ac:spMk id="380" creationId="{9BF7691C-BB13-49A1-AE69-770181EBE6D8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80" creationId="{A21058F5-EF91-4887-BACE-4610D3A469D8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81" creationId="{6FB67D7A-E63A-471C-9185-DA1B1DFA0476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81" creationId="{CF653358-E2E0-4956-9F6F-8C5FAF4B70DC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82" creationId="{0BB03522-AB71-47AD-94D3-121A8C003CCA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82" creationId="{B0A1B264-6EB3-4872-B6CF-0F66FF68ABE8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83" creationId="{179646A0-D897-4B64-92EA-477D6EC549D4}"/>
          </ac:spMkLst>
        </pc:spChg>
        <pc:spChg chg="mod">
          <ac:chgData name="Jurjen Kranenborg" userId="0f1a5ec6a967f9e9" providerId="LiveId" clId="{62998830-D8AF-4934-8D68-B5755A1E1CF0}" dt="2021-12-18T21:12:43.990" v="2282" actId="165"/>
          <ac:spMkLst>
            <pc:docMk/>
            <pc:sldMk cId="981178616" sldId="256"/>
            <ac:spMk id="383" creationId="{5A994E19-D0C0-4B44-B442-43E9738FB7EF}"/>
          </ac:spMkLst>
        </pc:spChg>
        <pc:spChg chg="mod">
          <ac:chgData name="Jurjen Kranenborg" userId="0f1a5ec6a967f9e9" providerId="LiveId" clId="{62998830-D8AF-4934-8D68-B5755A1E1CF0}" dt="2021-12-10T19:22:48.011" v="1250"/>
          <ac:spMkLst>
            <pc:docMk/>
            <pc:sldMk cId="981178616" sldId="256"/>
            <ac:spMk id="384" creationId="{3806E3EF-172E-4250-8FF2-AD83B27BFF8C}"/>
          </ac:spMkLst>
        </pc:spChg>
        <pc:spChg chg="del mod">
          <ac:chgData name="Jurjen Kranenborg" userId="0f1a5ec6a967f9e9" providerId="LiveId" clId="{62998830-D8AF-4934-8D68-B5755A1E1CF0}" dt="2021-12-18T21:10:31.034" v="2269" actId="21"/>
          <ac:spMkLst>
            <pc:docMk/>
            <pc:sldMk cId="981178616" sldId="256"/>
            <ac:spMk id="384" creationId="{7AA09191-7814-4D75-AB9A-A6638BEE2681}"/>
          </ac:spMkLst>
        </pc:spChg>
        <pc:spChg chg="del mod">
          <ac:chgData name="Jurjen Kranenborg" userId="0f1a5ec6a967f9e9" providerId="LiveId" clId="{62998830-D8AF-4934-8D68-B5755A1E1CF0}" dt="2021-12-18T21:10:14.481" v="2267" actId="21"/>
          <ac:spMkLst>
            <pc:docMk/>
            <pc:sldMk cId="981178616" sldId="256"/>
            <ac:spMk id="385" creationId="{82E0DEAB-A31F-492F-8202-1A706C557300}"/>
          </ac:spMkLst>
        </pc:spChg>
        <pc:spChg chg="del mod">
          <ac:chgData name="Jurjen Kranenborg" userId="0f1a5ec6a967f9e9" providerId="LiveId" clId="{62998830-D8AF-4934-8D68-B5755A1E1CF0}" dt="2021-12-18T21:10:26.230" v="2268" actId="21"/>
          <ac:spMkLst>
            <pc:docMk/>
            <pc:sldMk cId="981178616" sldId="256"/>
            <ac:spMk id="386" creationId="{272EE30A-B4A1-4853-96AD-91CBDF3A2800}"/>
          </ac:spMkLst>
        </pc:spChg>
        <pc:spChg chg="del mod">
          <ac:chgData name="Jurjen Kranenborg" userId="0f1a5ec6a967f9e9" providerId="LiveId" clId="{62998830-D8AF-4934-8D68-B5755A1E1CF0}" dt="2021-12-18T21:09:59.879" v="2263" actId="21"/>
          <ac:spMkLst>
            <pc:docMk/>
            <pc:sldMk cId="981178616" sldId="256"/>
            <ac:spMk id="387" creationId="{6B51503A-4854-4304-9F95-EB610BCED6BC}"/>
          </ac:spMkLst>
        </pc:spChg>
        <pc:spChg chg="mod">
          <ac:chgData name="Jurjen Kranenborg" userId="0f1a5ec6a967f9e9" providerId="LiveId" clId="{62998830-D8AF-4934-8D68-B5755A1E1CF0}" dt="2021-12-10T19:47:02.544" v="1293" actId="1582"/>
          <ac:spMkLst>
            <pc:docMk/>
            <pc:sldMk cId="981178616" sldId="256"/>
            <ac:spMk id="388" creationId="{2A62B379-981D-43EE-B77D-4F3B73022B11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389" creationId="{88E79AAD-FA72-4497-8628-7EE18D8EF980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390" creationId="{E105ACAB-32F8-4ABE-8688-C9460CC87A06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391" creationId="{55348A95-86C6-43BB-960A-ED3E9FEA61EC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391" creationId="{710B0044-4A69-46B0-8961-8B9234696A85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392" creationId="{37B57D72-45A6-4CDE-A30B-A18298FE7C89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392" creationId="{C25EE862-DC34-42CE-B4E2-48F3BFBB33A6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393" creationId="{6A80F706-E99F-4160-BA60-A05C8C125CF7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393" creationId="{EF40F270-BB82-4AAA-B4F8-0A05946BE2CF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394" creationId="{3F0C8FA6-2E8C-4D3A-B60E-5566814D7189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394" creationId="{9A16A9DB-2958-41A0-8DB3-0B00844165F3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395" creationId="{C2EDB614-D801-415B-B3A6-25082A85BEF9}"/>
          </ac:spMkLst>
        </pc:spChg>
        <pc:spChg chg="mod">
          <ac:chgData name="Jurjen Kranenborg" userId="0f1a5ec6a967f9e9" providerId="LiveId" clId="{62998830-D8AF-4934-8D68-B5755A1E1CF0}" dt="2021-12-10T19:44:48.263" v="1287" actId="1582"/>
          <ac:spMkLst>
            <pc:docMk/>
            <pc:sldMk cId="981178616" sldId="256"/>
            <ac:spMk id="396" creationId="{2479BEF2-51E7-453B-BA67-29B61C4FCE1B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397" creationId="{CE6960EB-34FC-4ADC-A394-B16145ABF188}"/>
          </ac:spMkLst>
        </pc:spChg>
        <pc:spChg chg="mod">
          <ac:chgData name="Jurjen Kranenborg" userId="0f1a5ec6a967f9e9" providerId="LiveId" clId="{62998830-D8AF-4934-8D68-B5755A1E1CF0}" dt="2021-12-10T19:46:01.239" v="1289" actId="1582"/>
          <ac:spMkLst>
            <pc:docMk/>
            <pc:sldMk cId="981178616" sldId="256"/>
            <ac:spMk id="397" creationId="{FC9B0E32-71EE-4D24-A5AA-C09D9586EE11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398" creationId="{A8BE0A3A-A193-4698-9D4A-0825342EEE85}"/>
          </ac:spMkLst>
        </pc:spChg>
        <pc:spChg chg="mod">
          <ac:chgData name="Jurjen Kranenborg" userId="0f1a5ec6a967f9e9" providerId="LiveId" clId="{62998830-D8AF-4934-8D68-B5755A1E1CF0}" dt="2021-12-10T19:44:28.364" v="1285" actId="1582"/>
          <ac:spMkLst>
            <pc:docMk/>
            <pc:sldMk cId="981178616" sldId="256"/>
            <ac:spMk id="398" creationId="{FF0242A3-595D-4979-A7C0-00F9D3807C39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399" creationId="{68763F2F-00F7-450E-B492-8AD05451152E}"/>
          </ac:spMkLst>
        </pc:spChg>
        <pc:spChg chg="mod">
          <ac:chgData name="Jurjen Kranenborg" userId="0f1a5ec6a967f9e9" providerId="LiveId" clId="{62998830-D8AF-4934-8D68-B5755A1E1CF0}" dt="2021-12-10T19:46:18.938" v="1291" actId="1582"/>
          <ac:spMkLst>
            <pc:docMk/>
            <pc:sldMk cId="981178616" sldId="256"/>
            <ac:spMk id="399" creationId="{9F27D0E9-1B00-4874-A247-6C5A0B146209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400" creationId="{8B829E56-5F66-4163-A082-72DF63D6BEF2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400" creationId="{F0A895B0-5F61-4C4F-B4E0-4E61437C2B3F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401" creationId="{3ECAE683-4B29-4BAE-B531-B9B40FA6F489}"/>
          </ac:spMkLst>
        </pc:spChg>
        <pc:spChg chg="mod">
          <ac:chgData name="Jurjen Kranenborg" userId="0f1a5ec6a967f9e9" providerId="LiveId" clId="{62998830-D8AF-4934-8D68-B5755A1E1CF0}" dt="2021-12-10T20:01:22.737" v="1424" actId="207"/>
          <ac:spMkLst>
            <pc:docMk/>
            <pc:sldMk cId="981178616" sldId="256"/>
            <ac:spMk id="401" creationId="{E986DFAE-09CE-4775-86D1-9743C3D1A1E6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402" creationId="{66B3C363-1164-4718-8121-7CD604ADDBDC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402" creationId="{F96C5E0A-4062-4516-9FC1-E7D16CD03A17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403" creationId="{79C971C2-A2A7-4860-A0A7-60A05BC81FFE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403" creationId="{D0B01D97-003E-4BB9-B5AA-AF1116BC5E72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404" creationId="{1B9D4526-C835-447F-88E0-B81095B698CC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404" creationId="{BDDB6621-8ED1-460A-8C5B-B44C9F0E1DFB}"/>
          </ac:spMkLst>
        </pc:spChg>
        <pc:spChg chg="mod">
          <ac:chgData name="Jurjen Kranenborg" userId="0f1a5ec6a967f9e9" providerId="LiveId" clId="{62998830-D8AF-4934-8D68-B5755A1E1CF0}" dt="2021-12-10T19:35:26.764" v="1254"/>
          <ac:spMkLst>
            <pc:docMk/>
            <pc:sldMk cId="981178616" sldId="256"/>
            <ac:spMk id="405" creationId="{68173B25-FDF2-4147-A36A-2A9BE0061590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405" creationId="{AD6BD1A1-DC55-4995-B57D-E80B67FAD430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406" creationId="{A9582A45-46B6-435B-8CBE-B6E3486A6AF1}"/>
          </ac:spMkLst>
        </pc:spChg>
        <pc:spChg chg="mod">
          <ac:chgData name="Jurjen Kranenborg" userId="0f1a5ec6a967f9e9" providerId="LiveId" clId="{62998830-D8AF-4934-8D68-B5755A1E1CF0}" dt="2021-12-18T21:13:12.357" v="2285"/>
          <ac:spMkLst>
            <pc:docMk/>
            <pc:sldMk cId="981178616" sldId="256"/>
            <ac:spMk id="407" creationId="{7F28B3D2-745D-491B-86CF-482DD4AAF911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09" creationId="{F32C3703-62FF-4529-8892-0CB83CDB6280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0" creationId="{D8CD9DD2-9C0E-4549-A1B0-56DA376FC959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1" creationId="{9990808D-DF66-4916-B752-F35E391B5ACF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2" creationId="{791317DD-CA07-4FA1-A594-47E457B491D9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3" creationId="{D7C76B1D-8AA3-4B11-B944-EB4D37F6C676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4" creationId="{88A4F67A-438D-452E-A44D-170DF33889EF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5" creationId="{DA87A001-F157-429A-8760-C18686085235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6" creationId="{655D6073-3FED-4145-B1F2-231707535E88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7" creationId="{943D933E-AB6D-4B8A-BF74-B60F4B0BADF5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8" creationId="{0ACDC2B6-F178-43E2-8B03-623900112AED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19" creationId="{83AB03F9-AE68-441B-BB17-FC6AA960404D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20" creationId="{049E87EF-22D6-4CFC-A64F-7435F1E26B95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21" creationId="{DE510587-80F2-4D13-B95E-20BD6A946935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22" creationId="{E114A4A0-471F-49D6-8EF9-3777CC4EBCA7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23" creationId="{3718A085-42E2-49B2-9D6F-144F8AFD368A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24" creationId="{A1B5206C-29CD-4903-A80C-FC5FFDC42450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25" creationId="{732BC1C5-097B-48AD-BFDB-D886FBF3A1DB}"/>
          </ac:spMkLst>
        </pc:spChg>
        <pc:spChg chg="mod">
          <ac:chgData name="Jurjen Kranenborg" userId="0f1a5ec6a967f9e9" providerId="LiveId" clId="{62998830-D8AF-4934-8D68-B5755A1E1CF0}" dt="2021-12-10T19:35:40.003" v="1256"/>
          <ac:spMkLst>
            <pc:docMk/>
            <pc:sldMk cId="981178616" sldId="256"/>
            <ac:spMk id="426" creationId="{1089CDDC-995F-401B-9B3A-37EEDB3C4A9F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0" creationId="{0C1F82B7-A1F0-4FB3-8795-D22DE6E8F76A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1" creationId="{388CC93B-DEE9-4446-91EC-34ED01321EBB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2" creationId="{C67B2E13-E51E-4032-8B35-3840A561DB4E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3" creationId="{E1053E8C-6588-4DE6-81EA-5DC8332D711C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4" creationId="{C45DE4A0-7C23-4369-9448-915967A317E7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5" creationId="{2EC1FBA6-775D-420A-828A-B95AE2785B06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6" creationId="{F19A3B5A-4E50-4E8E-B8C3-791E00BBF013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7" creationId="{758FD82F-0E45-4795-8EEE-A58051D2E6EA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8" creationId="{12C30BE7-3297-4699-B431-EB42F507FC59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39" creationId="{0308D063-E35F-4148-966A-4DEFA626BB92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0" creationId="{BAD012A5-5450-45FD-BF8B-4257227BF611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1" creationId="{07055027-7E37-4025-9717-5589EF424985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2" creationId="{AD382C42-3CF1-4ACF-A143-C776F648BFA7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3" creationId="{89592E1E-7A87-4AB4-82DC-1F1E859D4CDC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4" creationId="{A4CF7F9E-82DE-497D-BC66-22422ABD6E83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5" creationId="{DF9D1E55-7DC9-4E78-8DAC-8520BCDF6BCE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6" creationId="{1D175B10-BC52-41EA-A24F-D0184808F3AD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7" creationId="{50983967-AB0E-412E-BEAB-7C6C82785F34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8" creationId="{89DE6BCA-5EFD-46C2-9DA5-73BD2C3FA607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49" creationId="{6E7C92A9-D849-42D1-9593-4322A2EF4988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50" creationId="{3624737E-72C3-4875-8B59-391AC54B1A23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51" creationId="{35B96DCD-3440-48D1-9F39-C542AB94AC15}"/>
          </ac:spMkLst>
        </pc:spChg>
        <pc:spChg chg="mod">
          <ac:chgData name="Jurjen Kranenborg" userId="0f1a5ec6a967f9e9" providerId="LiveId" clId="{62998830-D8AF-4934-8D68-B5755A1E1CF0}" dt="2021-12-10T19:42:35.204" v="1280"/>
          <ac:spMkLst>
            <pc:docMk/>
            <pc:sldMk cId="981178616" sldId="256"/>
            <ac:spMk id="452" creationId="{26905177-DDF1-4BF3-99C7-679E6A5B0C70}"/>
          </ac:spMkLst>
        </pc:spChg>
        <pc:spChg chg="mod">
          <ac:chgData name="Jurjen Kranenborg" userId="0f1a5ec6a967f9e9" providerId="LiveId" clId="{62998830-D8AF-4934-8D68-B5755A1E1CF0}" dt="2021-12-10T19:52:46.429" v="1310" actId="207"/>
          <ac:spMkLst>
            <pc:docMk/>
            <pc:sldMk cId="981178616" sldId="256"/>
            <ac:spMk id="456" creationId="{7DF3855D-9FD2-4550-885D-CFEA9A8EC87E}"/>
          </ac:spMkLst>
        </pc:spChg>
        <pc:spChg chg="mod">
          <ac:chgData name="Jurjen Kranenborg" userId="0f1a5ec6a967f9e9" providerId="LiveId" clId="{62998830-D8AF-4934-8D68-B5755A1E1CF0}" dt="2021-12-10T19:52:57.613" v="1311" actId="207"/>
          <ac:spMkLst>
            <pc:docMk/>
            <pc:sldMk cId="981178616" sldId="256"/>
            <ac:spMk id="457" creationId="{A91787F9-680E-43D0-9CD0-732AC5E41B0E}"/>
          </ac:spMkLst>
        </pc:spChg>
        <pc:spChg chg="mod">
          <ac:chgData name="Jurjen Kranenborg" userId="0f1a5ec6a967f9e9" providerId="LiveId" clId="{62998830-D8AF-4934-8D68-B5755A1E1CF0}" dt="2021-12-10T19:52:40.745" v="1309" actId="207"/>
          <ac:spMkLst>
            <pc:docMk/>
            <pc:sldMk cId="981178616" sldId="256"/>
            <ac:spMk id="458" creationId="{9C6E8C6A-4512-4E42-89F3-96935B411E79}"/>
          </ac:spMkLst>
        </pc:spChg>
        <pc:spChg chg="mod">
          <ac:chgData name="Jurjen Kranenborg" userId="0f1a5ec6a967f9e9" providerId="LiveId" clId="{62998830-D8AF-4934-8D68-B5755A1E1CF0}" dt="2021-12-10T19:52:36.972" v="1308" actId="207"/>
          <ac:spMkLst>
            <pc:docMk/>
            <pc:sldMk cId="981178616" sldId="256"/>
            <ac:spMk id="459" creationId="{A96EF5CA-3E75-4754-A137-267F35E29F71}"/>
          </ac:spMkLst>
        </pc:spChg>
        <pc:spChg chg="mod">
          <ac:chgData name="Jurjen Kranenborg" userId="0f1a5ec6a967f9e9" providerId="LiveId" clId="{62998830-D8AF-4934-8D68-B5755A1E1CF0}" dt="2021-12-10T19:53:19.040" v="1316" actId="1076"/>
          <ac:spMkLst>
            <pc:docMk/>
            <pc:sldMk cId="981178616" sldId="256"/>
            <ac:spMk id="460" creationId="{794440DB-8B72-496D-85D9-2584CAF4AD39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61" creationId="{2F71D56C-D5C2-4D5F-9BFA-BD23B028F9A1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62" creationId="{E9B6F5F9-594E-4CC5-9DBD-D8A3563681BF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63" creationId="{E00D4F43-57CE-4473-B66E-EBE8924E8752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64" creationId="{B21680E3-EE93-4ACC-967D-FA173A79E77A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65" creationId="{32AC61DD-E74D-4407-ACEC-F007BD735610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66" creationId="{2910E5F2-AD21-4F4E-A25B-B267F7E1F077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67" creationId="{A03117C9-AA61-40A1-93F6-04E75F8DF726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68" creationId="{8CA98365-83CE-4317-B410-DEF02C60A9E6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69" creationId="{E63353A0-4D9C-49C4-8FCA-DD560FDFA58F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70" creationId="{5BC1CF64-684E-4E9A-91C9-6356720F8229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71" creationId="{FD7C27AB-71A9-40D8-BBF9-5D400FE7A239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72" creationId="{CD08801A-4738-4ED7-B578-A9D7F3151CEC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73" creationId="{BF36A6E8-A319-4C9C-9F76-A75543FEC970}"/>
          </ac:spMkLst>
        </pc:spChg>
        <pc:spChg chg="mod">
          <ac:chgData name="Jurjen Kranenborg" userId="0f1a5ec6a967f9e9" providerId="LiveId" clId="{62998830-D8AF-4934-8D68-B5755A1E1CF0}" dt="2021-12-10T19:51:49.192" v="1304" actId="207"/>
          <ac:spMkLst>
            <pc:docMk/>
            <pc:sldMk cId="981178616" sldId="256"/>
            <ac:spMk id="474" creationId="{AF5908B0-1A66-4549-9392-9CE285691576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75" creationId="{5653DDF5-CF2E-4531-AA42-544C691690F0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76" creationId="{90F978F4-5A3E-4F2F-A89B-19504637383C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77" creationId="{1BB65C59-28DB-4047-9697-13BDB6BD5C16}"/>
          </ac:spMkLst>
        </pc:spChg>
        <pc:spChg chg="mod">
          <ac:chgData name="Jurjen Kranenborg" userId="0f1a5ec6a967f9e9" providerId="LiveId" clId="{62998830-D8AF-4934-8D68-B5755A1E1CF0}" dt="2021-12-10T19:51:30.583" v="1303" actId="207"/>
          <ac:spMkLst>
            <pc:docMk/>
            <pc:sldMk cId="981178616" sldId="256"/>
            <ac:spMk id="478" creationId="{B525B3B4-284B-4F4E-BE67-FD029B260290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0" creationId="{006DB136-8F08-4179-B8ED-90B01F47BAFB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1" creationId="{9353C562-EE45-4CB9-ADCC-D07D5B37809D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2" creationId="{413AD65D-61AF-4A19-AB0A-6C34C1C8CD6B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82" creationId="{EB8E919A-BE01-4854-9830-69813B6EA3A4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83" creationId="{30A91484-B4E8-442C-86E7-A0ED942D8987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3" creationId="{B01E18CA-B337-4CA1-8F75-DE4F0E8F23A4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4" creationId="{25F81E7E-5939-4752-B9F3-9B01F987A9D9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84" creationId="{D087DCAE-804F-408B-AA37-33D32AD29AC0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5" creationId="{DB46B0EE-BB4C-4F1E-971B-608AB0935A97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85" creationId="{DBA7A09E-98E8-4F33-A948-C287FA9BF756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86" creationId="{7B5F2933-135F-4DC2-BB34-F977E47930A1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6" creationId="{C8D55BD7-EDDE-40D0-8B28-291EA7C56181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7" creationId="{361C2DF9-6463-43FE-99FD-6A95CD94393C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87" creationId="{A194AF22-42C2-4AE6-9802-E8BD9E9B5835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8" creationId="{6993722A-B7C2-4301-AEDD-2396FD1BFE29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88" creationId="{6FB578F8-52FA-4F7F-A288-85DF61D17FAA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89" creationId="{37E7B61C-2448-4E53-92E5-D5B62A4E5DC4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89" creationId="{7A90BCBC-32D7-4FB4-8AEE-B89548440974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90" creationId="{A72CCE80-5105-49F9-AE64-6D7B9C687D9E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0" creationId="{DF6DE342-E2D4-465C-81BE-436DD265578B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91" creationId="{0CE6CD58-F7C6-4142-8D65-474E372A1542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1" creationId="{5C4523EA-9F6C-4CD5-B788-7137AF114124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2" creationId="{4FAFCE79-295C-4170-A231-02C377A7D3DA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92" creationId="{BD19F119-4210-4ED3-ABBA-3CA66032EA2A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3" creationId="{3F46FC1F-E353-4C19-8920-084DC2F2169F}"/>
          </ac:spMkLst>
        </pc:spChg>
        <pc:spChg chg="mod">
          <ac:chgData name="Jurjen Kranenborg" userId="0f1a5ec6a967f9e9" providerId="LiveId" clId="{62998830-D8AF-4934-8D68-B5755A1E1CF0}" dt="2021-12-10T21:22:09.459" v="1429" actId="207"/>
          <ac:spMkLst>
            <pc:docMk/>
            <pc:sldMk cId="981178616" sldId="256"/>
            <ac:spMk id="493" creationId="{60120882-C779-45D2-AC28-2299B66EAD6E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94" creationId="{B175F46D-81BD-4C18-84AF-3CD428478313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4" creationId="{C7EE1B9E-A090-4F11-9EFB-FE34E1825DB3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95" creationId="{B51F67B5-0166-43CC-9093-F345431C3635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5" creationId="{C73CEFE0-FD86-4714-A0FD-9DCDA273ADB8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96" creationId="{3CA5704A-66E4-4FD8-BEB3-70FB2D87F41D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6" creationId="{C36BE88B-40A3-47F4-B5AE-967E6FB03D28}"/>
          </ac:spMkLst>
        </pc:spChg>
        <pc:spChg chg="mod">
          <ac:chgData name="Jurjen Kranenborg" userId="0f1a5ec6a967f9e9" providerId="LiveId" clId="{62998830-D8AF-4934-8D68-B5755A1E1CF0}" dt="2021-12-10T21:20:49.307" v="1426"/>
          <ac:spMkLst>
            <pc:docMk/>
            <pc:sldMk cId="981178616" sldId="256"/>
            <ac:spMk id="497" creationId="{A9A57279-C869-4513-9DEC-44D4FD4B6E9B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7" creationId="{DB6957AA-41D3-422A-AB55-053E92B260A7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8" creationId="{F7AC7640-54E0-4455-B7A6-B965300F379A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499" creationId="{AFABED06-27B9-4701-BCFB-AA4425F611EC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500" creationId="{356C0A83-81DD-4E94-A9BD-52E678D071A6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501" creationId="{E505B201-4C21-4867-8DE5-5411FD23C734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501" creationId="{E9A67EC9-A6F4-4C9E-B388-03BEB40B52FF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502" creationId="{57E2365A-7686-4BA9-AB9E-9A521E36B9CC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502" creationId="{FE2FF6BC-1EBE-4D83-A2A4-A7E0153D389D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503" creationId="{63C6CADC-D73A-4D68-A8A4-AC8E3C43DE8D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503" creationId="{D13C0C51-A58D-4BA9-976D-46ABE3EF80B9}"/>
          </ac:spMkLst>
        </pc:spChg>
        <pc:spChg chg="mod">
          <ac:chgData name="Jurjen Kranenborg" userId="0f1a5ec6a967f9e9" providerId="LiveId" clId="{62998830-D8AF-4934-8D68-B5755A1E1CF0}" dt="2021-12-10T19:42:50.156" v="1282"/>
          <ac:spMkLst>
            <pc:docMk/>
            <pc:sldMk cId="981178616" sldId="256"/>
            <ac:spMk id="504" creationId="{14EA781D-A1A4-40F3-98CD-B1F96BF50F4A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504" creationId="{C4E795E1-0D2C-4720-A3CA-690D9E9C6498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08" creationId="{924FEF66-4740-4A7B-94D3-3131214D8B3D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09" creationId="{E90BA69A-CA92-4F40-BFC3-48CDB3F39914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0" creationId="{C20872B5-ABCD-49E4-AA64-30B37216C7DC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1" creationId="{74336099-1AAE-428E-B42F-C4998ED06807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2" creationId="{ECB0423E-134C-474E-8925-F9EAB3B449A1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3" creationId="{7E2DA3AB-EBEA-4DA2-B71B-3E8FFD09C04E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4" creationId="{AE7E6805-1A54-48D0-9C03-C01E504AF475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5" creationId="{D75CB4C7-4C2A-49AD-BCFF-3B6DDF52EDFF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6" creationId="{C4312BF8-7E51-471E-8E2B-DC964C083DFC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7" creationId="{B8EE2D90-283C-49C0-BB17-815742A29237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8" creationId="{8F3F1D91-6050-4A1F-A1CF-EDD3B6CF4876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19" creationId="{0D97F31A-6CD1-47E1-964B-9C641B5FBBF1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20" creationId="{9FDB46D0-CB89-48E7-8143-ABCB91684E9C}"/>
          </ac:spMkLst>
        </pc:spChg>
        <pc:spChg chg="mod">
          <ac:chgData name="Jurjen Kranenborg" userId="0f1a5ec6a967f9e9" providerId="LiveId" clId="{62998830-D8AF-4934-8D68-B5755A1E1CF0}" dt="2021-12-10T20:01:38.129" v="1425" actId="207"/>
          <ac:spMkLst>
            <pc:docMk/>
            <pc:sldMk cId="981178616" sldId="256"/>
            <ac:spMk id="521" creationId="{8931F325-2FB5-470F-96E0-3900537086C9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22" creationId="{A225FD88-0A02-4329-89FF-1FDB94196A0C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23" creationId="{9EDA801D-6219-490D-82C0-9A80F372EE21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24" creationId="{269D3DD1-F617-4993-B30D-4EF39CCADDB6}"/>
          </ac:spMkLst>
        </pc:spChg>
        <pc:spChg chg="mod">
          <ac:chgData name="Jurjen Kranenborg" userId="0f1a5ec6a967f9e9" providerId="LiveId" clId="{62998830-D8AF-4934-8D68-B5755A1E1CF0}" dt="2021-12-10T19:47:31.717" v="1295"/>
          <ac:spMkLst>
            <pc:docMk/>
            <pc:sldMk cId="981178616" sldId="256"/>
            <ac:spMk id="525" creationId="{8EED3E07-90E4-410B-AB32-A2E685CC5794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29" creationId="{AA382113-5668-4CDC-9B5A-CE1CDEA96AC5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0" creationId="{BE68CE86-B2C9-44F6-BDCC-7905D2CEDF08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1" creationId="{12466651-330E-44B7-9280-D7B43E1A86C9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2" creationId="{751FC22B-4595-41B3-BBCD-38ACDDA9D1FD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3" creationId="{5634C74B-9BD1-4A89-9E42-544F7A98AE7E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4" creationId="{BA6985C4-51D0-45E7-B563-EDD7D8049C5E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5" creationId="{DC833AB5-8192-45CC-891A-7A5A4DE7FF25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6" creationId="{80890962-EA27-49BF-BA7C-B809A3A92572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7" creationId="{6DF5CCA9-3141-4343-B70F-65F82C10CD27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8" creationId="{4F1F66D6-1422-4D5F-B0EB-ACE8AA16BE78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39" creationId="{81840EAA-EDAA-4A9C-B81F-A9E504E41629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40" creationId="{B016090A-A869-4635-9853-87FEBFACA6E4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41" creationId="{200E894E-7F1B-4BB7-8E29-97D3C1CAE9B9}"/>
          </ac:spMkLst>
        </pc:spChg>
        <pc:spChg chg="mod ord">
          <ac:chgData name="Jurjen Kranenborg" userId="0f1a5ec6a967f9e9" providerId="LiveId" clId="{62998830-D8AF-4934-8D68-B5755A1E1CF0}" dt="2021-12-10T20:00:28.848" v="1422" actId="207"/>
          <ac:spMkLst>
            <pc:docMk/>
            <pc:sldMk cId="981178616" sldId="256"/>
            <ac:spMk id="542" creationId="{6597E416-99A9-43CA-B64E-B71EEB8E1C8B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43" creationId="{BBA8828B-0F56-4A06-BEDF-AB36862D870E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44" creationId="{CFB295C0-6F12-49FD-824A-AE47204069B8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45" creationId="{4D781E82-42DE-4BF8-B6E1-7F13DB38619E}"/>
          </ac:spMkLst>
        </pc:spChg>
        <pc:spChg chg="mod">
          <ac:chgData name="Jurjen Kranenborg" userId="0f1a5ec6a967f9e9" providerId="LiveId" clId="{62998830-D8AF-4934-8D68-B5755A1E1CF0}" dt="2021-12-10T20:00:00.364" v="1421" actId="207"/>
          <ac:spMkLst>
            <pc:docMk/>
            <pc:sldMk cId="981178616" sldId="256"/>
            <ac:spMk id="546" creationId="{42F537E5-9AEE-4FE8-A3C7-030860D9A8B8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0" creationId="{38511C2C-CE3E-4752-BFA4-AB9C82B2BCC3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1" creationId="{6E90923A-3171-48F6-B10F-860C2BFAE932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2" creationId="{5F0D3775-229D-4B91-A22C-60C5D9822DB6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3" creationId="{CAD6594A-7C47-4DFA-95E1-A2ED710EE675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4" creationId="{7087EC10-B1D3-40E8-A775-DCA5C52F6D65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5" creationId="{B6016175-DE21-480D-8E9A-96A4726748CF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6" creationId="{7E61CE6E-4EB4-48CE-8B6C-28559AC2F8DF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7" creationId="{D46B0CDB-A03E-48A6-9553-992ADC92D37B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8" creationId="{57560E2B-3126-4BAD-97C5-9E83BDE3EA9A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59" creationId="{B3FE497D-1803-4944-9DD5-2170F5E7D4C0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60" creationId="{FB1BA588-965B-4A89-831B-2C47C848B697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61" creationId="{935DE585-EFE2-4D64-AFE0-DA3FA8733B1F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62" creationId="{5F68846A-51C8-408E-BD5E-FB5330BD95BF}"/>
          </ac:spMkLst>
        </pc:spChg>
        <pc:spChg chg="mod">
          <ac:chgData name="Jurjen Kranenborg" userId="0f1a5ec6a967f9e9" providerId="LiveId" clId="{62998830-D8AF-4934-8D68-B5755A1E1CF0}" dt="2021-12-10T20:00:36.910" v="1423" actId="207"/>
          <ac:spMkLst>
            <pc:docMk/>
            <pc:sldMk cId="981178616" sldId="256"/>
            <ac:spMk id="563" creationId="{EF55838F-7584-48EA-AAB5-01C094C25FFB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64" creationId="{2BDADC6B-A8E0-4E31-AF92-43D15D22EC37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65" creationId="{BDB3DEE5-2D89-41C9-800E-D0A921EB5BFC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66" creationId="{75E319E0-32DD-43B1-9F9E-1C7BB9BB78F5}"/>
          </ac:spMkLst>
        </pc:spChg>
        <pc:spChg chg="mod">
          <ac:chgData name="Jurjen Kranenborg" userId="0f1a5ec6a967f9e9" providerId="LiveId" clId="{62998830-D8AF-4934-8D68-B5755A1E1CF0}" dt="2021-12-10T19:47:57.066" v="1299"/>
          <ac:spMkLst>
            <pc:docMk/>
            <pc:sldMk cId="981178616" sldId="256"/>
            <ac:spMk id="567" creationId="{E1ED67CE-BE5D-490F-BC7E-BA4C8347EB77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71" creationId="{A39C0345-1796-40EA-99D3-69077AAAC6A3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72" creationId="{4E42FD39-6125-4F96-AC8F-F13DDCE46D47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73" creationId="{F808F899-5789-41DD-AEE3-A7461287DF79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74" creationId="{892DFB92-E42E-4F86-8AC4-BE8A0EAF6999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75" creationId="{4EFFC6FE-61B4-4166-8D78-61F3591782EC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76" creationId="{56F5DE30-E154-4E69-8065-93BD422B0051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77" creationId="{49AFEE0A-0A50-4A72-9BC7-CA21A2D14000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78" creationId="{B97F3AEE-80CE-4A38-B21F-19553A5EC6A1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79" creationId="{62A5D98E-A0B8-4F9B-AD42-B304DEC962BC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0" creationId="{557C6791-61BB-4B47-8D99-7BC139A9072C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1" creationId="{54E0B0D0-8467-48D5-ABFC-B0C3A6799D2C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2" creationId="{E91EE0A3-ADCF-46EB-93F3-9373D64D6536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3" creationId="{6F73938A-6270-4E9F-B526-5F12260180CB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4" creationId="{A2BE48EF-895D-42BB-BDB9-B62445D0EF25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5" creationId="{744CCB38-D926-443D-B732-D84A3398696A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6" creationId="{D3F35258-2AD9-4441-A0F0-BCDC56A62325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7" creationId="{28D65BE4-A08B-466D-BD92-D633ADD668F4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8" creationId="{E177F3E6-A68D-4D7A-860B-B7D22FBAB917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89" creationId="{C3F72636-1ABA-4A89-B861-9FBBEDE4925C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90" creationId="{F09419FD-8713-4884-89A8-152197982829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91" creationId="{1FA33C6C-94A2-412A-A102-4475D0C51A19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92" creationId="{7AADA227-7576-4285-A7BF-5C67C18AFB31}"/>
          </ac:spMkLst>
        </pc:spChg>
        <pc:spChg chg="mod">
          <ac:chgData name="Jurjen Kranenborg" userId="0f1a5ec6a967f9e9" providerId="LiveId" clId="{62998830-D8AF-4934-8D68-B5755A1E1CF0}" dt="2021-12-10T19:53:37.461" v="1318"/>
          <ac:spMkLst>
            <pc:docMk/>
            <pc:sldMk cId="981178616" sldId="256"/>
            <ac:spMk id="593" creationId="{3E20162E-A822-4ACB-87C3-109220799ADC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597" creationId="{38F7ACF3-945D-4345-96E6-0C85399F05A2}"/>
          </ac:spMkLst>
        </pc:spChg>
        <pc:spChg chg="mod">
          <ac:chgData name="Jurjen Kranenborg" userId="0f1a5ec6a967f9e9" providerId="LiveId" clId="{62998830-D8AF-4934-8D68-B5755A1E1CF0}" dt="2021-12-10T19:58:47.795" v="1415" actId="1076"/>
          <ac:spMkLst>
            <pc:docMk/>
            <pc:sldMk cId="981178616" sldId="256"/>
            <ac:spMk id="598" creationId="{ED4762AF-E234-48B5-932E-B116317A87E0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599" creationId="{22543BC5-638F-4AC9-83D5-60EA186C16D6}"/>
          </ac:spMkLst>
        </pc:spChg>
        <pc:spChg chg="mod">
          <ac:chgData name="Jurjen Kranenborg" userId="0f1a5ec6a967f9e9" providerId="LiveId" clId="{62998830-D8AF-4934-8D68-B5755A1E1CF0}" dt="2021-12-10T19:58:19.008" v="1412" actId="1076"/>
          <ac:spMkLst>
            <pc:docMk/>
            <pc:sldMk cId="981178616" sldId="256"/>
            <ac:spMk id="600" creationId="{DAAB3C84-3B29-43AA-B1FC-168F691454E4}"/>
          </ac:spMkLst>
        </pc:spChg>
        <pc:spChg chg="mod">
          <ac:chgData name="Jurjen Kranenborg" userId="0f1a5ec6a967f9e9" providerId="LiveId" clId="{62998830-D8AF-4934-8D68-B5755A1E1CF0}" dt="2021-12-10T19:56:34.323" v="1406" actId="1076"/>
          <ac:spMkLst>
            <pc:docMk/>
            <pc:sldMk cId="981178616" sldId="256"/>
            <ac:spMk id="601" creationId="{4DFE2CA0-11A7-460D-A7AA-4CE6D41D568E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02" creationId="{03784FA1-26B3-41AF-A9C5-C1345FF9E3B9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03" creationId="{562A0E05-EEB0-4C8D-8DC1-4CAEE5BDF8B8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04" creationId="{F5027547-E60F-42F1-93DF-BA22830AAA40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05" creationId="{C3363297-D6CD-469E-A968-03438D6A8707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06" creationId="{5B91DD15-FF29-4DBC-869D-1CFAE1E04FFD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07" creationId="{6B7FB7C6-91F6-4C33-BD9B-1D13AA6CE938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08" creationId="{FC799528-FD92-433F-AFB7-3FCA904F0153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09" creationId="{9421DC8F-C9C4-433E-AC6A-CA4D7178C19F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10" creationId="{55C478CE-EAD6-4004-A123-D65473C37CCE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11" creationId="{74876812-067F-4F52-B07A-152F69CB8E78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12" creationId="{9A52D187-5E00-45D7-BDE0-58B280096953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13" creationId="{3A54898C-2AEC-4791-8F43-3F3091C5367E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14" creationId="{C7B07581-BD89-4952-9245-3193406E0CB5}"/>
          </ac:spMkLst>
        </pc:spChg>
        <pc:spChg chg="mod">
          <ac:chgData name="Jurjen Kranenborg" userId="0f1a5ec6a967f9e9" providerId="LiveId" clId="{62998830-D8AF-4934-8D68-B5755A1E1CF0}" dt="2021-12-10T19:57:29.712" v="1408" actId="207"/>
          <ac:spMkLst>
            <pc:docMk/>
            <pc:sldMk cId="981178616" sldId="256"/>
            <ac:spMk id="615" creationId="{C1789D12-70A3-49DB-A47F-C7A66C6EBF26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16" creationId="{DC7554B8-3814-4112-AC5E-9894B3D37289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17" creationId="{5F958A85-2B1E-48CE-84BC-B0563D848B60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18" creationId="{F3A13930-4F9D-4A40-91BB-E1AB0D401C09}"/>
          </ac:spMkLst>
        </pc:spChg>
        <pc:spChg chg="mod">
          <ac:chgData name="Jurjen Kranenborg" userId="0f1a5ec6a967f9e9" providerId="LiveId" clId="{62998830-D8AF-4934-8D68-B5755A1E1CF0}" dt="2021-12-10T19:54:44.221" v="1320"/>
          <ac:spMkLst>
            <pc:docMk/>
            <pc:sldMk cId="981178616" sldId="256"/>
            <ac:spMk id="619" creationId="{6DC160F0-B478-4DE5-884F-F0BCB526FAA1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23" creationId="{C1C3578E-4669-4890-B082-EA3D6BF74DB7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24" creationId="{9E91E4A1-6D54-4C0D-80AB-309F170D9EA6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25" creationId="{A66E6441-BE8F-4FF3-ADAB-9EC112BB75A2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26" creationId="{3EEF64CB-63B6-48D4-AB6C-024D9959766E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27" creationId="{673F41BB-5389-4094-AFE0-AD4E7D318BD1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28" creationId="{65CCFF2C-78BD-4106-A595-05B39269C3A1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29" creationId="{E76C207A-B9C9-4F63-849B-5847C353995E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0" creationId="{DED26B22-4120-4724-BEA8-13DDED8D7911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1" creationId="{3985A903-9B8D-423F-875B-690B92E6707D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2" creationId="{6A132071-2FDD-43F3-9523-201A4BBDF8C6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3" creationId="{710DDD50-5FB6-4917-B089-4B03E4470CBC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4" creationId="{1598C12F-90F8-4A2E-94BF-26B8C1843757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5" creationId="{0C79FDBF-67DA-47DF-961F-7705465F8DA0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6" creationId="{594C5F86-7318-4808-93F7-A5040B42FD2D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7" creationId="{E164B2E8-E77F-4A3A-9737-1E11C239883E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8" creationId="{8DD250E9-D9F2-4EC3-BFF6-32511295EDD8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39" creationId="{198B0C07-B36A-4CA6-9845-51132562A6F3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40" creationId="{69BFE17A-3B0F-4B18-93FE-187048E615DC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41" creationId="{D7FB5805-DEAA-453C-ADFD-3703D5EBD923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42" creationId="{5B729DB8-9088-40FD-B2DE-4A1BB83F439E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43" creationId="{612A02C7-CF5A-470D-BB2C-8C571CA817B0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44" creationId="{5C15EB1F-32F8-4F11-8969-AD770CD184D9}"/>
          </ac:spMkLst>
        </pc:spChg>
        <pc:spChg chg="mod">
          <ac:chgData name="Jurjen Kranenborg" userId="0f1a5ec6a967f9e9" providerId="LiveId" clId="{62998830-D8AF-4934-8D68-B5755A1E1CF0}" dt="2021-12-10T19:58:57.324" v="1416"/>
          <ac:spMkLst>
            <pc:docMk/>
            <pc:sldMk cId="981178616" sldId="256"/>
            <ac:spMk id="645" creationId="{3F0E9C3B-5D87-4AAA-A6C0-644F5EF35B01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46" creationId="{3E747C99-0668-4844-B0F6-43A898310BDB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47" creationId="{9BBE80B5-B50A-400D-BA68-7E652D3380C6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48" creationId="{D2B4C89E-2938-47FF-9D76-B1CB0AB50DEC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49" creationId="{745D2CA2-16FE-4B78-AC2B-9DE6B71E8679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0" creationId="{82720239-1191-450A-98F3-5B2BAEADFF86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1" creationId="{B876549C-C5AE-47A5-B7AA-72EBB0B9840E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2" creationId="{840B7EFB-920B-40A8-87D5-5DD5C5DD42B8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3" creationId="{6C89B93C-75B3-4E2B-9C22-685EFA362A9E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4" creationId="{F85E63BD-C84E-4E75-BC90-AFD4986F121C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5" creationId="{A60037A7-27A7-45CC-BFD0-10667505F40B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6" creationId="{4EE952E5-F622-43C8-AC89-485EE4F6A0CA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7" creationId="{07D51890-A8DA-4220-A51F-D0C4A98B4042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8" creationId="{28796861-B9CA-408F-890C-0A643312F010}"/>
          </ac:spMkLst>
        </pc:spChg>
        <pc:spChg chg="mod">
          <ac:chgData name="Jurjen Kranenborg" userId="0f1a5ec6a967f9e9" providerId="LiveId" clId="{62998830-D8AF-4934-8D68-B5755A1E1CF0}" dt="2021-12-10T21:22:20.170" v="1430"/>
          <ac:spMkLst>
            <pc:docMk/>
            <pc:sldMk cId="981178616" sldId="256"/>
            <ac:spMk id="659" creationId="{50DFA25F-E89A-4F0A-AD39-0B36DC1F66CA}"/>
          </ac:spMkLst>
        </pc:spChg>
        <pc:spChg chg="mod">
          <ac:chgData name="Jurjen Kranenborg" userId="0f1a5ec6a967f9e9" providerId="LiveId" clId="{62998830-D8AF-4934-8D68-B5755A1E1CF0}" dt="2021-12-15T20:58:18.305" v="1611" actId="1076"/>
          <ac:spMkLst>
            <pc:docMk/>
            <pc:sldMk cId="981178616" sldId="256"/>
            <ac:spMk id="663" creationId="{64E16FA3-4BCB-4105-85AD-AEDCBB3EC1E3}"/>
          </ac:spMkLst>
        </pc:spChg>
        <pc:spChg chg="del mod">
          <ac:chgData name="Jurjen Kranenborg" userId="0f1a5ec6a967f9e9" providerId="LiveId" clId="{62998830-D8AF-4934-8D68-B5755A1E1CF0}" dt="2021-12-15T20:56:55.630" v="1604" actId="21"/>
          <ac:spMkLst>
            <pc:docMk/>
            <pc:sldMk cId="981178616" sldId="256"/>
            <ac:spMk id="664" creationId="{10095741-9FB3-4128-871F-3F9BAD7D5159}"/>
          </ac:spMkLst>
        </pc:spChg>
        <pc:spChg chg="mod">
          <ac:chgData name="Jurjen Kranenborg" userId="0f1a5ec6a967f9e9" providerId="LiveId" clId="{62998830-D8AF-4934-8D68-B5755A1E1CF0}" dt="2021-12-15T20:57:46.414" v="1609" actId="1076"/>
          <ac:spMkLst>
            <pc:docMk/>
            <pc:sldMk cId="981178616" sldId="256"/>
            <ac:spMk id="665" creationId="{511F9E50-025C-4FA5-BE1A-4127F0E5AF69}"/>
          </ac:spMkLst>
        </pc:spChg>
        <pc:spChg chg="mod">
          <ac:chgData name="Jurjen Kranenborg" userId="0f1a5ec6a967f9e9" providerId="LiveId" clId="{62998830-D8AF-4934-8D68-B5755A1E1CF0}" dt="2021-12-15T20:58:08.186" v="1610" actId="1076"/>
          <ac:spMkLst>
            <pc:docMk/>
            <pc:sldMk cId="981178616" sldId="256"/>
            <ac:spMk id="666" creationId="{7D0D0E55-D19A-4E37-8EDE-89681B21DCCE}"/>
          </ac:spMkLst>
        </pc:spChg>
        <pc:spChg chg="del mod">
          <ac:chgData name="Jurjen Kranenborg" userId="0f1a5ec6a967f9e9" providerId="LiveId" clId="{62998830-D8AF-4934-8D68-B5755A1E1CF0}" dt="2021-12-15T20:57:03.615" v="1605" actId="21"/>
          <ac:spMkLst>
            <pc:docMk/>
            <pc:sldMk cId="981178616" sldId="256"/>
            <ac:spMk id="667" creationId="{1C1D3B21-6250-4954-BA49-0574411EA1F7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68" creationId="{8BD724B3-C17B-4492-8ED2-3BC4B1184EC1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69" creationId="{5661B5A4-CE5C-4496-9DD2-1867D879BDDC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70" creationId="{DAC3FCE8-DAFB-4DC2-B8BB-F05F34AF3891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71" creationId="{DBBCC913-F2AC-4BC7-A8C5-FD0AEAAB2DCE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72" creationId="{52DB2A4F-CAF1-496D-8751-55C7F292F348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73" creationId="{441D0999-631E-43BB-AADA-3660459FB909}"/>
          </ac:spMkLst>
        </pc:spChg>
        <pc:spChg chg="add del mod">
          <ac:chgData name="Jurjen Kranenborg" userId="0f1a5ec6a967f9e9" providerId="LiveId" clId="{62998830-D8AF-4934-8D68-B5755A1E1CF0}" dt="2021-12-15T20:54:49.980" v="1593" actId="21"/>
          <ac:spMkLst>
            <pc:docMk/>
            <pc:sldMk cId="981178616" sldId="256"/>
            <ac:spMk id="674" creationId="{8A56A293-01B2-4402-B392-F62F2721F77A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75" creationId="{AB693993-F2EA-4D23-9FE0-0D8FB03CD820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76" creationId="{C0FCFF76-AA77-45FA-B807-0456B34BEEFE}"/>
          </ac:spMkLst>
        </pc:spChg>
        <pc:spChg chg="add del mod">
          <ac:chgData name="Jurjen Kranenborg" userId="0f1a5ec6a967f9e9" providerId="LiveId" clId="{62998830-D8AF-4934-8D68-B5755A1E1CF0}" dt="2021-12-15T20:54:49.320" v="1592" actId="21"/>
          <ac:spMkLst>
            <pc:docMk/>
            <pc:sldMk cId="981178616" sldId="256"/>
            <ac:spMk id="677" creationId="{9DB2B896-B7F8-42C1-8A91-25F696014B40}"/>
          </ac:spMkLst>
        </pc:spChg>
        <pc:spChg chg="add del mod">
          <ac:chgData name="Jurjen Kranenborg" userId="0f1a5ec6a967f9e9" providerId="LiveId" clId="{62998830-D8AF-4934-8D68-B5755A1E1CF0}" dt="2021-12-15T20:54:48.009" v="1590" actId="21"/>
          <ac:spMkLst>
            <pc:docMk/>
            <pc:sldMk cId="981178616" sldId="256"/>
            <ac:spMk id="678" creationId="{420F081C-C7F6-471F-8B80-8F8160F4316A}"/>
          </ac:spMkLst>
        </pc:spChg>
        <pc:spChg chg="add del mod">
          <ac:chgData name="Jurjen Kranenborg" userId="0f1a5ec6a967f9e9" providerId="LiveId" clId="{62998830-D8AF-4934-8D68-B5755A1E1CF0}" dt="2021-12-15T20:54:48.650" v="1591" actId="21"/>
          <ac:spMkLst>
            <pc:docMk/>
            <pc:sldMk cId="981178616" sldId="256"/>
            <ac:spMk id="679" creationId="{BDA0ACC3-AA70-4E2F-85D0-C53499B62F4A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80" creationId="{8F586EE7-783F-4577-9961-4E60F80F119A}"/>
          </ac:spMkLst>
        </pc:spChg>
        <pc:spChg chg="mod">
          <ac:chgData name="Jurjen Kranenborg" userId="0f1a5ec6a967f9e9" providerId="LiveId" clId="{62998830-D8AF-4934-8D68-B5755A1E1CF0}" dt="2021-12-15T21:01:56.635" v="1621" actId="207"/>
          <ac:spMkLst>
            <pc:docMk/>
            <pc:sldMk cId="981178616" sldId="256"/>
            <ac:spMk id="681" creationId="{4B704117-A5B7-4AED-B066-9520C06E9416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82" creationId="{F4C23148-0036-4129-9E7A-C80FC23B27AE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83" creationId="{4132ADD3-F008-4973-9F5B-8F92CDF04BE3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84" creationId="{C7557E79-3EA1-4554-8444-87DDA5FE5634}"/>
          </ac:spMkLst>
        </pc:spChg>
        <pc:spChg chg="mod">
          <ac:chgData name="Jurjen Kranenborg" userId="0f1a5ec6a967f9e9" providerId="LiveId" clId="{62998830-D8AF-4934-8D68-B5755A1E1CF0}" dt="2021-12-15T20:37:11.523" v="1564"/>
          <ac:spMkLst>
            <pc:docMk/>
            <pc:sldMk cId="981178616" sldId="256"/>
            <ac:spMk id="685" creationId="{0BFED4F3-9E45-449D-B3F6-0C84A050B6CA}"/>
          </ac:spMkLst>
        </pc:spChg>
        <pc:spChg chg="add del mod or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686" creationId="{E663208E-3B60-4637-8147-21933AD6E651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0" creationId="{2B864A32-555E-4E2D-8AA6-9BAF4DA0D97A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1" creationId="{40CF7E5A-B439-43BD-AE28-52E454B36C70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2" creationId="{2E60099F-BA14-4253-9DBE-BB5C81113F28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3" creationId="{7F2254DF-4119-448A-AEDA-9CDAFE42C06F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4" creationId="{93169912-8AF1-4793-B692-D91D4592FC26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5" creationId="{CA8CEBB0-103B-43A2-813A-6C7251FF9A89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6" creationId="{B071F21B-C516-4AEB-AFA7-BF6B6DC7027D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7" creationId="{F00AB18A-6412-4F97-AAB1-DE2545C16609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8" creationId="{F9DA8ACC-5275-437E-9C4E-F2C17605DD8E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699" creationId="{DC30855C-7CF5-4AC4-ACF7-6C2BA5DC238D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0" creationId="{5C66618D-0140-4FA8-8F93-4895E343CB1D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1" creationId="{27829E8A-D21A-4757-9CC6-B781824A15B4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2" creationId="{8A6971C3-0AE5-4492-B368-EAB60E901067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3" creationId="{26B210F4-A1B5-4C9F-BB9D-29D9A7B50397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4" creationId="{842B1A24-593E-490A-B36C-CA17616F609F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5" creationId="{888499D0-30E5-4314-9537-C3235485516D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6" creationId="{25C7F645-AFBD-4258-B3F9-8E166217DE03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7" creationId="{3BD2799A-C834-409F-AF6A-0881E6887E56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8" creationId="{11D29F3E-DA48-4525-BF9A-46C362AE160C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09" creationId="{562C9DCB-9A88-4DFC-8659-8DB2022E3925}"/>
          </ac:spMkLst>
        </pc:spChg>
        <pc:spChg chg="mod">
          <ac:chgData name="Jurjen Kranenborg" userId="0f1a5ec6a967f9e9" providerId="LiveId" clId="{62998830-D8AF-4934-8D68-B5755A1E1CF0}" dt="2021-12-15T21:02:21.056" v="1622"/>
          <ac:spMkLst>
            <pc:docMk/>
            <pc:sldMk cId="981178616" sldId="256"/>
            <ac:spMk id="710" creationId="{31A7F299-EE81-40E2-8237-CD223B1A9385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711" creationId="{3D6C044C-43D5-45C0-A74F-DF8069E1A7CD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15" creationId="{49B0D114-8A56-42E5-BD0F-4BDF9F799433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16" creationId="{9B777C72-3CB2-4149-88E7-8FE17F4E08FF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17" creationId="{D3A3CF3A-DE84-462D-BF17-717A52EA4123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18" creationId="{BA2E8CB3-92B2-4E9E-9CF4-CC7BAFC43A8C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19" creationId="{D6359DF4-4B8D-4010-98BC-083A3E1BD97E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0" creationId="{35DF92F7-3AF0-4B2C-9339-1F1F8C176760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1" creationId="{6152931A-8CF0-4768-BA6D-760DF6FDAA30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2" creationId="{D3925418-F88D-413A-98E1-22BC06F88708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3" creationId="{4EEEE62E-7F7D-4101-B719-F2455F4DD476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4" creationId="{C5FFACCB-EF32-4F4C-9053-A5687BDA0EDB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5" creationId="{E9013E82-DADE-44EF-AC56-7D27AA95FCA8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6" creationId="{3AC0B34A-89AC-4F1A-B01A-13E95ED12986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7" creationId="{8B1752A7-C36B-4280-AFD2-AB05742A602E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8" creationId="{054FA7C6-8E37-4DA1-A65F-F8A0EF1554EA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29" creationId="{ED7FE19B-E5A4-4D27-AD4D-2DA06B2D1FDA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30" creationId="{6FD34675-3D4E-402D-B51E-72C32FD68730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31" creationId="{0B3A4764-63C8-43A1-9BFF-B8155FFEFCD3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32" creationId="{C023D2C2-DDDF-4F9B-8EC7-FFDCD50EF9E3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33" creationId="{9C6660D8-0C48-46DB-AFAD-9F160472FD4D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34" creationId="{2C5DDD04-4068-417D-A5C4-4DBB8E8B189F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35" creationId="{11BB2F94-84AD-4ABA-8542-A5531900C5F0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736" creationId="{7EDC77C2-FE7F-45B2-A98C-065B088C2F85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0" creationId="{5703D709-A1AC-49B6-BF17-4B943DDA8565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1" creationId="{46DDF990-4F3F-42A9-9281-C7BEE6020696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2" creationId="{04D6CFC8-CC1C-4868-86C5-83C6414990BB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3" creationId="{6C53A3C8-0E5F-4C2F-9C96-B42003D51992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4" creationId="{4B3AF125-C109-4EF4-89A3-704E56944435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5" creationId="{219D44D1-9D55-47A4-BD31-9CA958ABD0A2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6" creationId="{63C3B4E3-80E1-4F3C-A968-87A50E5011F0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7" creationId="{8F0133CC-09E8-47EF-86E9-D60CA8358FEA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8" creationId="{3525A872-0D7F-4839-98C5-D62B017465CE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49" creationId="{6A1DFDF1-B2A7-431B-99F6-0916C6DCE583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0" creationId="{42AA1FC0-C357-4181-98E2-BE43FE555974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1" creationId="{0A938101-38EE-41E0-9985-95FCA67C0651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2" creationId="{E4782CB3-FC98-43E2-90EF-BE14D08787DF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3" creationId="{0AA31E35-9734-4E8E-ACDD-09A933EED69B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4" creationId="{B9910375-B9D2-42B9-88DC-4DD20FC07D54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5" creationId="{7C1297E8-549A-4599-B505-7D4474A3CE6C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6" creationId="{23E8BE59-9147-4A2D-9010-7F06F271F9A0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7" creationId="{2A56B668-9A1C-47DB-81CB-C20B322721C2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8" creationId="{B0F1F6D5-2721-4B7D-81E3-A2E468223810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59" creationId="{F420839A-8F76-44AE-9852-8CF3321A501E}"/>
          </ac:spMkLst>
        </pc:spChg>
        <pc:spChg chg="mod">
          <ac:chgData name="Jurjen Kranenborg" userId="0f1a5ec6a967f9e9" providerId="LiveId" clId="{62998830-D8AF-4934-8D68-B5755A1E1CF0}" dt="2021-12-15T21:02:42.194" v="1624"/>
          <ac:spMkLst>
            <pc:docMk/>
            <pc:sldMk cId="981178616" sldId="256"/>
            <ac:spMk id="760" creationId="{A7DF0D9A-61EC-429E-8E2F-8245DDA474A6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761" creationId="{472110F2-C32F-466E-94AC-1FF9CCD12954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65" creationId="{1B5009BF-4FE2-4D5D-B5AA-EDE6C41A89E1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66" creationId="{B383B90D-3500-4342-92B8-8D23EA369C4D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67" creationId="{F02DA2B4-BBAB-4202-87B0-6554532DCF78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68" creationId="{7373DE78-4DBD-4566-8EDE-D38F60FB23E8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69" creationId="{00C4C0C9-2789-41CF-9E1C-3D8F1B0DF290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0" creationId="{9C0AE42F-55CB-44F8-B883-43CEC2D67AC1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1" creationId="{494CFDAD-E663-4F18-A9C1-8ED7CEE08F0E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2" creationId="{0662AEA4-4E16-4872-BB1D-848010EB2EB9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3" creationId="{E4171CFA-EAAA-4EB6-8212-A9589B6632A0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4" creationId="{05EA4656-9F88-414A-9AB1-D479E13BB89C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5" creationId="{5C3F8E3C-7641-4234-AEC3-330966F1A24D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6" creationId="{FF86EFCB-C97F-41FA-A7A9-89681E243BC1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7" creationId="{9C2B0E73-6403-48C7-89AD-8860EB71779B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8" creationId="{31C8E100-E098-413E-AC43-C2D171D3BFBD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79" creationId="{31875234-3A03-454B-82F4-4D5B2131EF21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80" creationId="{BEBCC6E5-11AC-468E-B43A-FA5DBD79547E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81" creationId="{8ABCC7F8-6030-45AF-A425-9F9BD2AE4A5F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82" creationId="{2137B588-DE66-4F1B-AE41-25A97BAC36CA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83" creationId="{AA54BCEC-4456-4F5C-A4F5-51F55368EB4E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84" creationId="{93375675-3C77-43CD-8499-4C12CCD9ADAF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85" creationId="{D57F7926-72A2-4D3E-9866-E1EBB504C45F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786" creationId="{9538D0BB-FD7D-4965-8BED-EB21A4AF5818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0" creationId="{85648002-E173-4573-AF31-3B9693E4EDC7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1" creationId="{93C37DA4-9BE0-4509-820D-5675FDDA37D6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2" creationId="{64C584A2-9839-4A73-B048-FEFB9D0B5BB3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3" creationId="{DEBE96E5-3BFD-4CCF-AEBD-A66C5627259C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4" creationId="{7F9FD7BA-514D-4E3A-A400-C6B9CA80FA38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5" creationId="{E52CBC60-88F0-4C31-8545-F3A63630F9D2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6" creationId="{D3AC471F-B5E9-45CF-9D80-7018064171F4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7" creationId="{7265586A-16E1-4EAC-AF50-F18DD5AF4F8C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8" creationId="{F33EFBD0-E4E1-47F8-86A8-682449534B62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799" creationId="{E48B2AB8-8485-47C5-BE97-EAC461FE2F16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0" creationId="{EC104318-783F-4B31-930B-308B2CCF83F4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1" creationId="{1A41C8ED-1BF2-45AB-94D5-E93A2506D40C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2" creationId="{4EFCB845-9647-4525-89A8-B3D593547136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3" creationId="{01D49622-C6E9-41B5-9896-583330DDCDEA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4" creationId="{E64952A3-81E8-4171-BDF0-8E2AC3575F2B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5" creationId="{18F5E1D6-F8C7-4317-9E03-793D4D69049C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6" creationId="{87711EAC-FE61-40F7-820E-08835FF5A1CE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7" creationId="{6F63FACA-E17A-4BEE-8CC2-82339744934B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8" creationId="{F6650714-01A0-4307-9CE9-C89ACD44E275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09" creationId="{97C5DBC7-4FEE-4399-91D1-22B3ACAA263F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10" creationId="{63D3ECE6-F94C-44BA-9D35-3719525637A4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811" creationId="{22DC954B-7D8D-4801-9AEC-36B1795E4775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15" creationId="{E6A1B3DE-DF46-41B3-B321-BFDF258B486D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16" creationId="{3EF6C43A-6ED8-4137-B118-EA7A7E64121D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17" creationId="{2BB71FF2-3CB4-4DB2-ACDB-8894628940B1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18" creationId="{F03974EB-A0F0-41AC-8765-6DA2862D3572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19" creationId="{293E7D25-2F55-4E80-A5BA-F72FC3D81970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0" creationId="{1399C755-78D6-4884-99F6-D5F713CFA37B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1" creationId="{2C1B67CF-D365-4A54-BE73-A62FCCB32A62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2" creationId="{97886A76-EADA-4586-891E-A840C3809C09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3" creationId="{E57328BE-031E-4246-9537-E5E805823389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4" creationId="{6326DF08-898B-4892-A3E5-E52693628511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5" creationId="{DC7FF5C6-58FD-4B98-A64F-9F580E4C9BE0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6" creationId="{5879812F-C8E4-459F-964E-28277B90D17F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7" creationId="{814A7083-4152-4A58-B902-A01D863E3363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8" creationId="{D2EE4608-90C3-425A-897F-0B8CD7856F69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29" creationId="{7E38447A-2266-4F44-9026-0EEC45F5AE6E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30" creationId="{B813B6A0-C4C9-4BA3-9517-C5271B65E44A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31" creationId="{DE2CBCEA-F44F-465C-B39F-2C713BD1079D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32" creationId="{D898FA11-EE76-4A12-A14E-9EBF0BBA9FE2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33" creationId="{6B9F926A-5235-4BFD-A8FD-3807A900CA67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34" creationId="{9F402ED5-4384-46D0-A629-3EB69634715B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35" creationId="{DCDE09FC-C78D-46C4-B52D-E15D6EA52DF7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836" creationId="{7BF88BC9-D012-469F-B92E-D73F4559EA74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0" creationId="{670526D4-EB50-491F-A583-4D0E980E536A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1" creationId="{6FF317FC-A2DF-49FB-9DD6-E8A6D68760BC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2" creationId="{2187BE83-3680-4D73-908D-D75D5E16EC88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3" creationId="{8698568F-1756-4267-85C8-4DE81F2016A3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4" creationId="{354E021A-0B75-4EE3-9589-04C17AA39FDD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5" creationId="{5048804C-FC80-4470-938B-0A933A26D04E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6" creationId="{E0AB5F9C-CFD4-404A-85BB-D6770EA24EFC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7" creationId="{AD6CECEB-7CA0-43F0-9A24-2D30C3CFB24D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8" creationId="{75B4AA58-FF92-4933-B80A-9175D389CA76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49" creationId="{10288020-1924-40B8-8B1F-D42FE228111E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0" creationId="{41D3E468-0B7C-469A-87EF-EA944DDDDE52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1" creationId="{8E56B361-1886-4F59-B8FB-129F7259BF99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2" creationId="{E6CEB4A3-2D67-4602-9814-3B5A2A0376BE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3" creationId="{ED309454-5F27-4A48-B40A-4FC7E80538A3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4" creationId="{FB942AF3-D9C7-4213-980B-92FE5E808B24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5" creationId="{543D5FFD-97CD-4DA3-A0BA-3146D5584A1D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6" creationId="{DF45CEB2-9141-4031-8FE7-8018D9118457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7" creationId="{78229ADC-7A6C-4F6B-8BE7-F17A354C6A72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8" creationId="{784E54D2-F764-4387-A8DC-9C2E933AC49E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59" creationId="{ABE02D3E-8329-4B75-B439-87F4D1DBA769}"/>
          </ac:spMkLst>
        </pc:spChg>
        <pc:spChg chg="mod">
          <ac:chgData name="Jurjen Kranenborg" userId="0f1a5ec6a967f9e9" providerId="LiveId" clId="{62998830-D8AF-4934-8D68-B5755A1E1CF0}" dt="2021-12-15T21:06:05.996" v="1633"/>
          <ac:spMkLst>
            <pc:docMk/>
            <pc:sldMk cId="981178616" sldId="256"/>
            <ac:spMk id="860" creationId="{11BDBFE5-A8A8-4D2F-B823-AFC7B3EBF7A1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861" creationId="{6E0D0F9F-13CE-4037-87DA-209CD578EA2B}"/>
          </ac:spMkLst>
        </pc:spChg>
        <pc:spChg chg="mod">
          <ac:chgData name="Jurjen Kranenborg" userId="0f1a5ec6a967f9e9" providerId="LiveId" clId="{62998830-D8AF-4934-8D68-B5755A1E1CF0}" dt="2021-12-15T21:24:37.137" v="1672" actId="20577"/>
          <ac:spMkLst>
            <pc:docMk/>
            <pc:sldMk cId="981178616" sldId="256"/>
            <ac:spMk id="865" creationId="{0A5B0A64-0606-4396-AE9B-2E2CD783A286}"/>
          </ac:spMkLst>
        </pc:spChg>
        <pc:spChg chg="mod">
          <ac:chgData name="Jurjen Kranenborg" userId="0f1a5ec6a967f9e9" providerId="LiveId" clId="{62998830-D8AF-4934-8D68-B5755A1E1CF0}" dt="2021-12-15T21:24:33.946" v="1671" actId="20577"/>
          <ac:spMkLst>
            <pc:docMk/>
            <pc:sldMk cId="981178616" sldId="256"/>
            <ac:spMk id="866" creationId="{861C808C-3744-44DC-9B5D-B97D98256C1D}"/>
          </ac:spMkLst>
        </pc:spChg>
        <pc:spChg chg="mod">
          <ac:chgData name="Jurjen Kranenborg" userId="0f1a5ec6a967f9e9" providerId="LiveId" clId="{62998830-D8AF-4934-8D68-B5755A1E1CF0}" dt="2021-12-15T21:25:14.510" v="1677" actId="1076"/>
          <ac:spMkLst>
            <pc:docMk/>
            <pc:sldMk cId="981178616" sldId="256"/>
            <ac:spMk id="867" creationId="{296C90D6-BDF2-4102-93FD-8B0CA6701205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68" creationId="{D37247E0-2AFF-4A63-9C63-D3AD81079893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69" creationId="{90A836A0-1B51-43BF-BDEE-2A5F89AE9DF0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0" creationId="{3CE8B617-3044-4CA1-AB13-13D6541CAFD6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1" creationId="{78D553A9-19F8-49BE-B82F-8233B7B06FD5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2" creationId="{79B1EBB4-4058-4DAD-95DD-0CE3E26B73EA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3" creationId="{B0F3D6CC-81E8-4E79-BD17-A203B866C8BE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4" creationId="{92E12A9A-0A31-40A2-9114-23B4C15765C7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5" creationId="{1839542B-F805-4F6C-8137-F12A654ED1FC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6" creationId="{47328A22-7154-4216-89C1-BCCADD525EB0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7" creationId="{225B731F-347B-4C39-A0FD-1869B5BDDAB7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8" creationId="{CC1A2E1F-E0EC-4D93-861E-00494863A8D4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79" creationId="{86FE844F-31CD-4FD1-9D93-5DEA3937EDAB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80" creationId="{BA510AB5-9CE4-4591-B806-3EE32ECE3D14}"/>
          </ac:spMkLst>
        </pc:spChg>
        <pc:spChg chg="mod">
          <ac:chgData name="Jurjen Kranenborg" userId="0f1a5ec6a967f9e9" providerId="LiveId" clId="{62998830-D8AF-4934-8D68-B5755A1E1CF0}" dt="2021-12-15T21:23:37.374" v="1667" actId="207"/>
          <ac:spMkLst>
            <pc:docMk/>
            <pc:sldMk cId="981178616" sldId="256"/>
            <ac:spMk id="881" creationId="{D4B38FA2-108F-4A88-971E-E032C1D143CA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82" creationId="{FB459D38-113B-4891-BFD1-33E09576FA56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83" creationId="{152118AC-5196-4135-A228-862C6E0800F4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84" creationId="{2821C779-5C20-418F-96C2-8047EC2EB11D}"/>
          </ac:spMkLst>
        </pc:spChg>
        <pc:spChg chg="mod">
          <ac:chgData name="Jurjen Kranenborg" userId="0f1a5ec6a967f9e9" providerId="LiveId" clId="{62998830-D8AF-4934-8D68-B5755A1E1CF0}" dt="2021-12-15T21:14:49.480" v="1636"/>
          <ac:spMkLst>
            <pc:docMk/>
            <pc:sldMk cId="981178616" sldId="256"/>
            <ac:spMk id="885" creationId="{DB754653-ECCB-4E02-AEC4-22AA6A7CDA9E}"/>
          </ac:spMkLst>
        </pc:spChg>
        <pc:spChg chg="add del mod">
          <ac:chgData name="Jurjen Kranenborg" userId="0f1a5ec6a967f9e9" providerId="LiveId" clId="{62998830-D8AF-4934-8D68-B5755A1E1CF0}" dt="2021-12-15T21:15:17.720" v="1640" actId="21"/>
          <ac:spMkLst>
            <pc:docMk/>
            <pc:sldMk cId="981178616" sldId="256"/>
            <ac:spMk id="886" creationId="{8B998592-88FA-4DE0-BA25-35BF86CFCACB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0" creationId="{7CBFB0AF-0A0C-4E9D-8CD3-9DA6ABD28969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1" creationId="{DFFE1AF1-C1A6-475D-85CF-6939FD3E4B85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2" creationId="{3D67580F-711A-44DF-81A8-F5DA1817D185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3" creationId="{CB0ED922-7FF8-430E-988A-AC041243EC08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4" creationId="{A26DBBFC-D72E-4E68-86CF-E43D4036B05D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5" creationId="{6E5CD1A5-6D63-47EF-AEEA-A8553BBBC232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6" creationId="{264DF3CF-02D8-4547-8A31-207FB25042C3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7" creationId="{6BD5AA3C-5D21-4C9C-8791-E8AE0CA65E23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8" creationId="{B88862FE-74CF-49F3-B044-E506D7E66773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899" creationId="{07AE86E8-B468-4CCF-A1F5-A0B311E45BDA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0" creationId="{C6FFBD12-0CD4-4F92-8807-E9F910688AF2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1" creationId="{94A79CED-B710-44D2-9553-335EFA55E908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2" creationId="{3FD972B0-D2F1-4A40-95F0-C3257C370FFB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3" creationId="{BD71B85A-025F-489C-A4D7-1103A01E8153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4" creationId="{FDC87899-DDF5-40EE-A5A9-1B1C2CDE187F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5" creationId="{4482FA41-76B8-4E8C-832D-239816FE7A36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6" creationId="{C4166B21-E027-4568-95E2-5344A51AFF66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7" creationId="{0707C233-39E1-4580-B544-CE179C937F26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8" creationId="{0A4388EF-1103-4203-8693-B22569A7912F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09" creationId="{20E2A061-92BA-4BBA-A866-93FEE9FAEB82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10" creationId="{75D89742-4E43-42A1-9A7F-CDAAB192DBD9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11" creationId="{6928B743-60ED-44D8-AED0-67FCE60F1DFA}"/>
          </ac:spMkLst>
        </pc:spChg>
        <pc:spChg chg="mod">
          <ac:chgData name="Jurjen Kranenborg" userId="0f1a5ec6a967f9e9" providerId="LiveId" clId="{62998830-D8AF-4934-8D68-B5755A1E1CF0}" dt="2021-12-15T21:18:22.941" v="1648"/>
          <ac:spMkLst>
            <pc:docMk/>
            <pc:sldMk cId="981178616" sldId="256"/>
            <ac:spMk id="912" creationId="{4F09D238-3EA3-4C00-976B-6854263EC132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16" creationId="{72772AC1-4C62-4F72-ACF2-CE4D284F368E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17" creationId="{0BB4A2B6-EC91-4083-B5BA-011C6E360263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18" creationId="{1A69C00D-92CB-4377-81F0-D098CB86FBC3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19" creationId="{8730ADD4-0DFB-432E-A8E9-0564E4710851}"/>
          </ac:spMkLst>
        </pc:spChg>
        <pc:spChg chg="mod">
          <ac:chgData name="Jurjen Kranenborg" userId="0f1a5ec6a967f9e9" providerId="LiveId" clId="{62998830-D8AF-4934-8D68-B5755A1E1CF0}" dt="2021-12-15T21:19:03.656" v="1654" actId="20577"/>
          <ac:spMkLst>
            <pc:docMk/>
            <pc:sldMk cId="981178616" sldId="256"/>
            <ac:spMk id="920" creationId="{814BB6D6-7F36-4C42-B1F0-185DF726C2A2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21" creationId="{9BA61912-3BAA-4FB9-BD47-64759EA44A3E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22" creationId="{D8100040-B15F-4FF7-A4CC-F56D781AB649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23" creationId="{EF2A2D05-206F-4CE5-9987-4A212257F192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24" creationId="{ACABB3E2-C41E-422D-BE70-AB0F1D49C7E5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25" creationId="{2EDB75B3-F5F1-4DDB-AF4B-86F05A6E2097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26" creationId="{5A82E941-2376-464C-AB36-72B367A53136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27" creationId="{193EA2C5-3A41-410B-9E82-D5B4F1D60AF3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28" creationId="{18A11833-C34E-4195-8C81-F461AEBAEC85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29" creationId="{F579E8EA-4B75-4382-968C-526C36C432EE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30" creationId="{41A97B4A-3B39-4553-B2A5-5536A07C47DE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31" creationId="{E5724496-432C-4A5C-AA8E-885DA2EA1572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32" creationId="{74AB8EF9-9962-4961-9121-13A7F668596A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33" creationId="{B1FD755A-235B-42B2-BB1E-1EDB7247D774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34" creationId="{65C8C438-781E-4CCD-80AC-2DEB02E05EC1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35" creationId="{0692A1C2-75F2-4986-9982-76AD76B15811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36" creationId="{02CCEB65-9D39-44A1-9CF7-3E0CCD5247B7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37" creationId="{E924FCB6-0710-4C62-8C97-2577C89649CA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38" creationId="{88D3FCC6-5CE0-4ACA-BDAE-C2F5991FE73F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42" creationId="{0378C1ED-3A6A-4230-AC35-D2E823550E65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43" creationId="{5E15CE59-281B-4925-9696-48A88590B249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44" creationId="{69905462-22BA-4B2D-B6DF-CE63FB3F8CBF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45" creationId="{C934850F-5709-4509-9DE4-14F9C197878C}"/>
          </ac:spMkLst>
        </pc:spChg>
        <pc:spChg chg="mod">
          <ac:chgData name="Jurjen Kranenborg" userId="0f1a5ec6a967f9e9" providerId="LiveId" clId="{62998830-D8AF-4934-8D68-B5755A1E1CF0}" dt="2021-12-15T21:19:07.286" v="1656" actId="20577"/>
          <ac:spMkLst>
            <pc:docMk/>
            <pc:sldMk cId="981178616" sldId="256"/>
            <ac:spMk id="946" creationId="{21C1B232-B791-4189-8FA5-E1B0F03270CA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47" creationId="{5B2DC5E8-7D3C-46A3-855A-06F2AAF33C57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48" creationId="{4AA7747E-E004-4C4C-8148-756C9EAC1A8C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49" creationId="{0F984ACD-7324-49D7-BE78-FCAB8F19A450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0" creationId="{858DE0A0-14DF-4B62-A3E1-B1F2898A45E7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1" creationId="{9F1C5D4A-2A08-4017-9A37-7DF67242E694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2" creationId="{485137D8-EFA1-4CBB-B236-E93CCB9DBADA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3" creationId="{8FF005D1-56AE-4512-8AF1-F5A2210F5EF8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4" creationId="{BDC2DE5D-4F93-4CB0-8A7C-64715446C37E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5" creationId="{A7F9897E-42BF-42FD-9499-D72A4D70BDB1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6" creationId="{714C4709-0900-4D03-A08A-3B3F83BEF20D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7" creationId="{7AAA91AD-3894-47BB-A805-9442A0D69F49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8" creationId="{7663DA06-E38C-4204-99E4-BE53C1C14B83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59" creationId="{0320DAD0-6119-4CA9-BF24-353ABD9FA2DC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60" creationId="{D2968E0E-5673-4EF8-B190-AD315C61BCE8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61" creationId="{E3751B95-C7BF-48D0-869F-D970E9508B08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62" creationId="{7045BB3E-D601-442F-9CDE-3EBCF9E370EE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63" creationId="{F0B0926F-96C4-4B52-8B04-9126ADBD804C}"/>
          </ac:spMkLst>
        </pc:spChg>
        <pc:spChg chg="mod">
          <ac:chgData name="Jurjen Kranenborg" userId="0f1a5ec6a967f9e9" providerId="LiveId" clId="{62998830-D8AF-4934-8D68-B5755A1E1CF0}" dt="2021-12-15T21:18:48.111" v="1651"/>
          <ac:spMkLst>
            <pc:docMk/>
            <pc:sldMk cId="981178616" sldId="256"/>
            <ac:spMk id="964" creationId="{93B31489-5762-4EE7-962A-CA488830EC56}"/>
          </ac:spMkLst>
        </pc:spChg>
        <pc:spChg chg="add mod">
          <ac:chgData name="Jurjen Kranenborg" userId="0f1a5ec6a967f9e9" providerId="LiveId" clId="{62998830-D8AF-4934-8D68-B5755A1E1CF0}" dt="2021-12-15T21:27:40.312" v="1685" actId="164"/>
          <ac:spMkLst>
            <pc:docMk/>
            <pc:sldMk cId="981178616" sldId="256"/>
            <ac:spMk id="965" creationId="{5FB18BAE-9100-4C58-A785-B0E16C438C31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966" creationId="{A9C0A5FD-F98C-4349-ABA4-76364C91FB91}"/>
          </ac:spMkLst>
        </pc:spChg>
        <pc:spChg chg="mod">
          <ac:chgData name="Jurjen Kranenborg" userId="0f1a5ec6a967f9e9" providerId="LiveId" clId="{62998830-D8AF-4934-8D68-B5755A1E1CF0}" dt="2021-12-17T19:09:44.133" v="1766" actId="20577"/>
          <ac:spMkLst>
            <pc:docMk/>
            <pc:sldMk cId="981178616" sldId="256"/>
            <ac:spMk id="969" creationId="{1839CBC0-72BD-4499-8A83-EC8852788761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0" creationId="{4A133298-10DF-4249-A0F4-F0B8AD6639E7}"/>
          </ac:spMkLst>
        </pc:spChg>
        <pc:spChg chg="mod">
          <ac:chgData name="Jurjen Kranenborg" userId="0f1a5ec6a967f9e9" providerId="LiveId" clId="{62998830-D8AF-4934-8D68-B5755A1E1CF0}" dt="2021-12-17T19:09:23.861" v="1765" actId="20577"/>
          <ac:spMkLst>
            <pc:docMk/>
            <pc:sldMk cId="981178616" sldId="256"/>
            <ac:spMk id="970" creationId="{C0C3FF66-688F-4A70-AF2A-AAE3C96EDA8F}"/>
          </ac:spMkLst>
        </pc:spChg>
        <pc:spChg chg="mod">
          <ac:chgData name="Jurjen Kranenborg" userId="0f1a5ec6a967f9e9" providerId="LiveId" clId="{62998830-D8AF-4934-8D68-B5755A1E1CF0}" dt="2021-12-17T19:09:47.863" v="1767" actId="20577"/>
          <ac:spMkLst>
            <pc:docMk/>
            <pc:sldMk cId="981178616" sldId="256"/>
            <ac:spMk id="971" creationId="{296700F3-6AA0-4822-9067-43F2827570E3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1" creationId="{ABD5C609-69F6-4B1A-9D48-5F33DEC15DBC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72" creationId="{4008B160-F51D-47E8-BBFC-478BDCBDC525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2" creationId="{743ECB6E-78B9-43D8-8BA8-081BDD664B33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73" creationId="{0D5F0C18-840C-40EF-B2FA-398A288FE1B8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3" creationId="{AC5789C4-5519-4933-AE46-B478AA5F8406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4" creationId="{10582A72-95B6-4B78-95CF-4E7C67BB74C2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74" creationId="{4D14660D-A309-425B-824A-2F5685B0F0B6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5" creationId="{3793EF09-00A9-44E4-8CA4-C5B7D18450C3}"/>
          </ac:spMkLst>
        </pc:spChg>
        <pc:spChg chg="mod ord">
          <ac:chgData name="Jurjen Kranenborg" userId="0f1a5ec6a967f9e9" providerId="LiveId" clId="{62998830-D8AF-4934-8D68-B5755A1E1CF0}" dt="2021-12-17T19:13:43.142" v="1781" actId="207"/>
          <ac:spMkLst>
            <pc:docMk/>
            <pc:sldMk cId="981178616" sldId="256"/>
            <ac:spMk id="975" creationId="{CA22544A-328D-47E7-9673-3FC639B4CA4C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6" creationId="{26318312-545E-49A5-A732-9D856F423FB0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76" creationId="{AB84C266-DB99-45EF-93B3-B4150C4BE024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7" creationId="{2D37992C-9D5B-4E83-B13E-05DDF183626C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77" creationId="{3D713B39-81A7-4B3F-9C1C-F753AF74384E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8" creationId="{1C704BFC-6695-4439-9EC9-954BB51B14EF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78" creationId="{FE086C16-DC38-40D9-B6B6-C9583C063CE0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79" creationId="{7450827B-699E-47F5-875B-0F89B335E8D2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79" creationId="{D7186A23-166B-4A0F-8C8E-0DBC4C9AB180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80" creationId="{A72CA2B7-F0F4-4458-BE0F-855489641F91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0" creationId="{BC9632C4-1F07-4688-A39B-D308F27736BA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1" creationId="{07FBA2C8-4F67-4FC8-B7BF-8A7A7427C12D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81" creationId="{715458C0-40FF-4937-999A-C08D22B060A7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2" creationId="{02C3C4EA-6BF2-48F4-BF39-9A5689438ED7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82" creationId="{390E3820-D18C-4344-B58D-C8AC399F60D4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83" creationId="{56A4A894-6D61-4EB3-BA3D-62F6AF4F32C7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3" creationId="{8C948F03-38C9-4905-BB79-0F812DD460A1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84" creationId="{2D7FD64A-CE5E-47F8-9636-CD5DD56E5793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4" creationId="{C5D61226-2813-43F4-99F4-4E1CAB47B55A}"/>
          </ac:spMkLst>
        </pc:spChg>
        <pc:spChg chg="mod">
          <ac:chgData name="Jurjen Kranenborg" userId="0f1a5ec6a967f9e9" providerId="LiveId" clId="{62998830-D8AF-4934-8D68-B5755A1E1CF0}" dt="2021-12-17T19:01:38.973" v="1747"/>
          <ac:spMkLst>
            <pc:docMk/>
            <pc:sldMk cId="981178616" sldId="256"/>
            <ac:spMk id="985" creationId="{54565851-4AE8-46D2-9FB7-B0F9146B38FF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5" creationId="{B75DDB42-BDB0-42BF-AFFD-B09B95427354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6" creationId="{7C5851D7-9B2E-4E0E-9CAF-2F2BD0455D75}"/>
          </ac:spMkLst>
        </pc:spChg>
        <pc:spChg chg="mod">
          <ac:chgData name="Jurjen Kranenborg" userId="0f1a5ec6a967f9e9" providerId="LiveId" clId="{62998830-D8AF-4934-8D68-B5755A1E1CF0}" dt="2021-12-17T19:11:03.926" v="1771" actId="207"/>
          <ac:spMkLst>
            <pc:docMk/>
            <pc:sldMk cId="981178616" sldId="256"/>
            <ac:spMk id="986" creationId="{FE583A4D-F4B5-4F7F-B999-A19417C0C47E}"/>
          </ac:spMkLst>
        </pc:spChg>
        <pc:spChg chg="mod ord">
          <ac:chgData name="Jurjen Kranenborg" userId="0f1a5ec6a967f9e9" providerId="LiveId" clId="{62998830-D8AF-4934-8D68-B5755A1E1CF0}" dt="2021-12-17T19:13:25.534" v="1780" actId="166"/>
          <ac:spMkLst>
            <pc:docMk/>
            <pc:sldMk cId="981178616" sldId="256"/>
            <ac:spMk id="987" creationId="{3C57BBC1-6829-49C4-9983-811497760A3D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7" creationId="{EE3EB30A-D259-4C17-A36F-1EE3EA6BD786}"/>
          </ac:spMkLst>
        </pc:spChg>
        <pc:spChg chg="mod">
          <ac:chgData name="Jurjen Kranenborg" userId="0f1a5ec6a967f9e9" providerId="LiveId" clId="{62998830-D8AF-4934-8D68-B5755A1E1CF0}" dt="2021-12-17T19:11:38.207" v="1773" actId="1582"/>
          <ac:spMkLst>
            <pc:docMk/>
            <pc:sldMk cId="981178616" sldId="256"/>
            <ac:spMk id="988" creationId="{1D777058-618F-4A96-A2F4-AFFAD7ADC9AC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8" creationId="{F06EC3CB-5590-4711-8E59-60500981462E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89" creationId="{7867B116-8F84-4F26-BDBB-5E6669805358}"/>
          </ac:spMkLst>
        </pc:spChg>
        <pc:spChg chg="mod">
          <ac:chgData name="Jurjen Kranenborg" userId="0f1a5ec6a967f9e9" providerId="LiveId" clId="{62998830-D8AF-4934-8D68-B5755A1E1CF0}" dt="2021-12-17T19:10:05.835" v="1768" actId="207"/>
          <ac:spMkLst>
            <pc:docMk/>
            <pc:sldMk cId="981178616" sldId="256"/>
            <ac:spMk id="989" creationId="{88A1EEDC-8475-4BD9-98FF-2B15E3005885}"/>
          </ac:spMkLst>
        </pc:spChg>
        <pc:spChg chg="mod">
          <ac:chgData name="Jurjen Kranenborg" userId="0f1a5ec6a967f9e9" providerId="LiveId" clId="{62998830-D8AF-4934-8D68-B5755A1E1CF0}" dt="2021-12-15T21:26:36.228" v="1682"/>
          <ac:spMkLst>
            <pc:docMk/>
            <pc:sldMk cId="981178616" sldId="256"/>
            <ac:spMk id="990" creationId="{2CFD0A64-3B36-4071-A2C4-6BF839D55B4D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990" creationId="{ADBCBE89-D055-4901-A6DD-5F810DF61795}"/>
          </ac:spMkLst>
        </pc:spChg>
        <pc:spChg chg="add del mod">
          <ac:chgData name="Jurjen Kranenborg" userId="0f1a5ec6a967f9e9" providerId="LiveId" clId="{62998830-D8AF-4934-8D68-B5755A1E1CF0}" dt="2021-12-15T21:27:44.064" v="1686" actId="478"/>
          <ac:spMkLst>
            <pc:docMk/>
            <pc:sldMk cId="981178616" sldId="256"/>
            <ac:spMk id="991" creationId="{8ECB7A41-85C3-499B-B1FD-9CF2633E09CF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991" creationId="{9B61677C-9372-4F24-8DC9-A08C26D618BB}"/>
          </ac:spMkLst>
        </pc:spChg>
        <pc:spChg chg="add del mod">
          <ac:chgData name="Jurjen Kranenborg" userId="0f1a5ec6a967f9e9" providerId="LiveId" clId="{62998830-D8AF-4934-8D68-B5755A1E1CF0}" dt="2021-12-15T21:27:44.064" v="1686" actId="478"/>
          <ac:spMkLst>
            <pc:docMk/>
            <pc:sldMk cId="981178616" sldId="256"/>
            <ac:spMk id="992" creationId="{B8BD11F2-8530-40A6-A5B5-221567947B95}"/>
          </ac:spMkLst>
        </pc:spChg>
        <pc:spChg chg="add del mod">
          <ac:chgData name="Jurjen Kranenborg" userId="0f1a5ec6a967f9e9" providerId="LiveId" clId="{62998830-D8AF-4934-8D68-B5755A1E1CF0}" dt="2021-12-15T21:27:44.064" v="1686" actId="478"/>
          <ac:spMkLst>
            <pc:docMk/>
            <pc:sldMk cId="981178616" sldId="256"/>
            <ac:spMk id="993" creationId="{6A22945D-C04C-44B9-AA79-F604F29F8866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997" creationId="{FB634A3F-DD2D-402C-874E-D35C8E99B7D7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998" creationId="{2AAAA40F-9D31-4C01-809E-64FE43E64D5B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999" creationId="{DABA437D-8901-4743-B2AE-D1A7BF32206F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0" creationId="{E4B9BB05-1909-438E-B3E9-9BF69B80711F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1" creationId="{1CCB27A1-DF31-4AE3-ABE9-B701E45EF0F3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2" creationId="{3B291383-A81F-4C01-A832-84A93B31A983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3" creationId="{D57A1A92-AD4E-46F0-8E9D-3024D24860F7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4" creationId="{4BDAC424-4642-405A-A017-C84C8F5ECA55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5" creationId="{FB9C4CBF-56C4-4104-85BD-89DC97D767BF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6" creationId="{8FE223A9-6F3D-47AC-A086-D16C48CDEB2B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7" creationId="{05F79D54-28A2-4CC4-BFA1-489BCE0A9A0A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8" creationId="{A0FD57CA-0E79-4CF0-9EC5-F83D92CADD5B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09" creationId="{27A82D37-0C81-4D4E-80B0-56044310F10B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10" creationId="{C1A6D77D-3BAB-43FC-A685-2E9BF97E7C78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11" creationId="{4DE66D48-7F44-4009-882D-C7CDC9AE171D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12" creationId="{A5EC2E5C-A3E3-458B-9A4F-54E053FB410B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13" creationId="{2F6B672C-EF01-4E90-858A-60DCF51C5BA7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14" creationId="{D50F0CB8-3D81-4A0E-9E22-21AF989E707A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15" creationId="{7CD8E627-4D99-4FA7-9FF3-68C2FFD43755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16" creationId="{6404941A-4918-4A4C-8F70-7D9D2A21C351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17" creationId="{5E577E91-B45F-4600-9F71-F740E8531B0D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19" creationId="{0FA08A55-5249-4559-B00E-AC367002EBCB}"/>
          </ac:spMkLst>
        </pc:spChg>
        <pc:spChg chg="mod">
          <ac:chgData name="Jurjen Kranenborg" userId="0f1a5ec6a967f9e9" providerId="LiveId" clId="{62998830-D8AF-4934-8D68-B5755A1E1CF0}" dt="2021-12-15T21:28:16.746" v="1688"/>
          <ac:spMkLst>
            <pc:docMk/>
            <pc:sldMk cId="981178616" sldId="256"/>
            <ac:spMk id="1020" creationId="{0089DD5F-4F2B-4637-8A99-B54B834C35C8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1021" creationId="{F7F2D581-0777-4A52-A6F3-E6E10384838F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1022" creationId="{AACD3DC5-3696-484E-9C2A-DC2DF1D86C7F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24" creationId="{52B3DA4C-4347-40E7-B3A5-C435034FE978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24" creationId="{677AEB6B-E468-4E9C-9268-C23D72AC44D8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25" creationId="{5FFD4A84-6E73-47F4-9A88-914CE4D09F64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25" creationId="{E1481EB3-B95B-4998-AAA4-A360259BFCCB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26" creationId="{2CC34635-7445-433B-9923-0D80A941517D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26" creationId="{3C3FF73B-704B-4D81-BF7D-E48F334F3820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27" creationId="{1C8DB9A3-EDE6-4DDB-B7C4-0F833FADF430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27" creationId="{41C7BF4E-2E63-435F-84DF-D5B9F7EFC05D}"/>
          </ac:spMkLst>
        </pc:spChg>
        <pc:spChg chg="mod">
          <ac:chgData name="Jurjen Kranenborg" userId="0f1a5ec6a967f9e9" providerId="LiveId" clId="{62998830-D8AF-4934-8D68-B5755A1E1CF0}" dt="2021-12-17T19:26:51.786" v="1894" actId="20577"/>
          <ac:spMkLst>
            <pc:docMk/>
            <pc:sldMk cId="981178616" sldId="256"/>
            <ac:spMk id="1028" creationId="{57F76191-933C-4B99-946C-6ECCEDE9B078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28" creationId="{5933783B-FAEA-4B38-AD37-7B8A6E5F9FB3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29" creationId="{6634310D-3B24-4B75-9CB4-B9500E98C902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29" creationId="{7EAA6752-FC2C-4089-A93A-6C1397A80AD7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0" creationId="{C0C83392-0076-4469-9D18-0627E272C365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0" creationId="{D3B7E6C4-0E14-4A68-A033-0F14E0497A86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1" creationId="{3C4AA48E-53FE-4535-ADAF-AEFEDE01D16E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1" creationId="{C63FBE1E-032B-4A26-A95B-96641FD6DC14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2" creationId="{12594E27-B464-46D4-A3C4-E83F8C708281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2" creationId="{A11A18C3-425F-4B7C-807B-E7AFF65F75FB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3" creationId="{35960B11-EF5D-4895-A05B-739C582E47D1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3" creationId="{61735A2E-7589-4299-A61A-3476FE9A3512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4" creationId="{2EACC38C-5A28-4A29-84DE-549864C29F4B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4" creationId="{516481F9-8967-46CF-9A68-78B03576C228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5" creationId="{82A74FB0-AECB-4C54-AB46-7D373AEFF8C1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5" creationId="{F90970A8-0B73-4789-A57A-F77A2A93D668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6" creationId="{D7118D29-149D-4405-ABB5-68FC0EFF4053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6" creationId="{EA9A7274-B726-4931-B85F-829D7F8E7B1F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7" creationId="{626F5965-AEB6-4846-977F-30D9FC769665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7" creationId="{A1A72669-88A1-4E7E-AF5A-7E04E30298F8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8" creationId="{1465F13A-2954-4CAC-8DAB-EE8EFF3604DB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8" creationId="{C5CED641-EF3D-4DDD-B2D3-FE3298D1523C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39" creationId="{ABB0A29A-D5AB-448A-944C-B3521A2CCF32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39" creationId="{B04A1E1A-2EC5-4146-A8D6-E817E349513A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40" creationId="{3394E7FB-8A8F-4111-B856-B4E6E8598102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40" creationId="{E8524C8D-9038-43B2-B378-DD8DEE258671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41" creationId="{6078904F-3D42-40E6-9012-5AA9CAAD65DC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41" creationId="{EFEF05A2-633B-4924-B05D-861145A8AC65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42" creationId="{2CDE69A8-5010-4A21-B7F1-0DB48A62940F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42" creationId="{A2D3F284-7DAF-4E07-B3E7-70108D7E17DD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43" creationId="{9355CFF8-B6B1-478A-A229-B1410A2EA6C0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43" creationId="{F76DC84A-5F86-4D65-93D4-FF7EA0FB34F6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44" creationId="{0F980384-B35F-4388-977F-B91E3957090B}"/>
          </ac:spMkLst>
        </pc:spChg>
        <pc:spChg chg="mod">
          <ac:chgData name="Jurjen Kranenborg" userId="0f1a5ec6a967f9e9" providerId="LiveId" clId="{62998830-D8AF-4934-8D68-B5755A1E1CF0}" dt="2021-12-17T19:03:10.978" v="1761"/>
          <ac:spMkLst>
            <pc:docMk/>
            <pc:sldMk cId="981178616" sldId="256"/>
            <ac:spMk id="1044" creationId="{7797DEAD-4E45-4E53-A967-28A39972CDAB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45" creationId="{AAFE0653-7DCB-4D5E-8D9A-D197919EA3D5}"/>
          </ac:spMkLst>
        </pc:spChg>
        <pc:spChg chg="add del mod">
          <ac:chgData name="Jurjen Kranenborg" userId="0f1a5ec6a967f9e9" providerId="LiveId" clId="{62998830-D8AF-4934-8D68-B5755A1E1CF0}" dt="2021-12-17T19:14:28.733" v="1783" actId="21"/>
          <ac:spMkLst>
            <pc:docMk/>
            <pc:sldMk cId="981178616" sldId="256"/>
            <ac:spMk id="1045" creationId="{F54A940E-784D-4813-B9E7-5342A5E467EB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1046" creationId="{39F34958-A731-4160-BB44-539E9CFB2C30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0" creationId="{9052E912-EE9D-4504-B3DF-19548407CC38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1" creationId="{9643C840-5D24-4619-9490-8061B22A56A6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2" creationId="{8858F461-FA6F-4DDF-BC04-ECF8C45CED07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3" creationId="{08EE6DB9-AABC-4396-AC50-28D3162D1711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4" creationId="{57E77BCF-2DB3-43DB-9007-8D6D429B429C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5" creationId="{1F86ED9B-5069-46EA-B443-C718AFAF072B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6" creationId="{EAEFF4B0-2966-432F-9B48-CC55DF07F7DB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7" creationId="{48D61FA5-6020-47B7-86CD-A4307152155D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8" creationId="{9119BFEF-97D5-47EC-8612-F39552F2CB37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59" creationId="{0E75EF43-DB21-4250-9BDE-047997D7DE9A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0" creationId="{DEA0C3C6-68AA-4592-A4BF-88EFC01230B4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1" creationId="{EB5BB47A-A7AE-4B69-8BC4-4125A24416B3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2" creationId="{2521625A-3BC8-42D9-93AA-27E6DA8D0ABE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3" creationId="{C099693F-E3DA-4AEC-9261-0AABDF64827D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4" creationId="{BE81A33F-6DFC-460F-A471-09233C3E83BC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5" creationId="{9888D7D9-5D6F-4692-A789-838C33ED4A38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6" creationId="{E70C0531-A795-4902-B93D-1AAFE0890821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7" creationId="{57E6CF6E-F3BF-456E-ACD4-8098D55EBA9F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8" creationId="{A54ED920-9B0E-446D-9472-4AC9029E239E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69" creationId="{113CED6D-4AB9-4C8D-B0CE-DB96774DB8B5}"/>
          </ac:spMkLst>
        </pc:spChg>
        <pc:spChg chg="mod">
          <ac:chgData name="Jurjen Kranenborg" userId="0f1a5ec6a967f9e9" providerId="LiveId" clId="{62998830-D8AF-4934-8D68-B5755A1E1CF0}" dt="2021-12-17T19:14:36.931" v="1784"/>
          <ac:spMkLst>
            <pc:docMk/>
            <pc:sldMk cId="981178616" sldId="256"/>
            <ac:spMk id="1070" creationId="{11188D8C-1152-4141-AC96-2E38A8391C49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1071" creationId="{7C7A0B94-E302-4D17-BACD-16ECE226840B}"/>
          </ac:spMkLst>
        </pc:spChg>
        <pc:spChg chg="add del mod">
          <ac:chgData name="Jurjen Kranenborg" userId="0f1a5ec6a967f9e9" providerId="LiveId" clId="{62998830-D8AF-4934-8D68-B5755A1E1CF0}" dt="2021-12-18T18:45:21.954" v="2089" actId="21"/>
          <ac:spMkLst>
            <pc:docMk/>
            <pc:sldMk cId="981178616" sldId="256"/>
            <ac:spMk id="1072" creationId="{B9040819-8FE1-4CB4-ABCA-4557DA6FAC96}"/>
          </ac:spMkLst>
        </pc:spChg>
        <pc:spChg chg="mod">
          <ac:chgData name="Jurjen Kranenborg" userId="0f1a5ec6a967f9e9" providerId="LiveId" clId="{62998830-D8AF-4934-8D68-B5755A1E1CF0}" dt="2021-12-17T19:25:22.512" v="1878" actId="20577"/>
          <ac:spMkLst>
            <pc:docMk/>
            <pc:sldMk cId="981178616" sldId="256"/>
            <ac:spMk id="1076" creationId="{04EB2F8B-E304-46B5-9714-12914B220B59}"/>
          </ac:spMkLst>
        </pc:spChg>
        <pc:spChg chg="mod">
          <ac:chgData name="Jurjen Kranenborg" userId="0f1a5ec6a967f9e9" providerId="LiveId" clId="{62998830-D8AF-4934-8D68-B5755A1E1CF0}" dt="2021-12-17T19:25:35.672" v="1882" actId="20577"/>
          <ac:spMkLst>
            <pc:docMk/>
            <pc:sldMk cId="981178616" sldId="256"/>
            <ac:spMk id="1077" creationId="{39EA42E5-335F-4AB1-B350-8320DB440986}"/>
          </ac:spMkLst>
        </pc:spChg>
        <pc:spChg chg="mod">
          <ac:chgData name="Jurjen Kranenborg" userId="0f1a5ec6a967f9e9" providerId="LiveId" clId="{62998830-D8AF-4934-8D68-B5755A1E1CF0}" dt="2021-12-17T19:24:56.202" v="1876" actId="20577"/>
          <ac:spMkLst>
            <pc:docMk/>
            <pc:sldMk cId="981178616" sldId="256"/>
            <ac:spMk id="1078" creationId="{1D1365EE-2F64-4CE1-9493-F3A6BEC1511A}"/>
          </ac:spMkLst>
        </pc:spChg>
        <pc:spChg chg="mod">
          <ac:chgData name="Jurjen Kranenborg" userId="0f1a5ec6a967f9e9" providerId="LiveId" clId="{62998830-D8AF-4934-8D68-B5755A1E1CF0}" dt="2021-12-17T19:25:29.139" v="1880" actId="20577"/>
          <ac:spMkLst>
            <pc:docMk/>
            <pc:sldMk cId="981178616" sldId="256"/>
            <ac:spMk id="1079" creationId="{F58E9E29-926B-46E6-B887-45BAE16554AE}"/>
          </ac:spMkLst>
        </pc:spChg>
        <pc:spChg chg="mod">
          <ac:chgData name="Jurjen Kranenborg" userId="0f1a5ec6a967f9e9" providerId="LiveId" clId="{62998830-D8AF-4934-8D68-B5755A1E1CF0}" dt="2021-12-17T19:26:57.160" v="1896" actId="20577"/>
          <ac:spMkLst>
            <pc:docMk/>
            <pc:sldMk cId="981178616" sldId="256"/>
            <ac:spMk id="1080" creationId="{43E6E0E6-A854-475A-8275-6D759EC7E49A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81" creationId="{4E3CA445-F8EF-4B5D-96AD-6E3C6BB97F0F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82" creationId="{1C1299CA-57B5-4BEC-B53A-26BD6A5D3A98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83" creationId="{BEAB97F4-92C9-489B-98EF-CC79BD135E73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84" creationId="{618F6684-3321-44F6-AC7E-77B3F187D89E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85" creationId="{BA9023C7-1317-455A-904D-1B60F40BB49E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86" creationId="{1DDC4742-4D20-48A3-B740-ABD6F7F3FFAC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87" creationId="{5C43DC40-2897-4F55-90D9-7191869C84EE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88" creationId="{80150D79-C470-412B-8C0C-BBDC8A0B5E9D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89" creationId="{C84AD18C-1B9C-412A-948B-A8C67011F045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90" creationId="{D87FAD05-5EFD-42F7-A037-5082443F69C3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91" creationId="{17174B98-C2EC-4C1F-B62A-9904CA0D5FE8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92" creationId="{66CC6345-8B2B-4A6D-8ACA-614382011DCF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93" creationId="{2F005E37-9A9E-44BE-BA9F-92714578E735}"/>
          </ac:spMkLst>
        </pc:spChg>
        <pc:spChg chg="mod">
          <ac:chgData name="Jurjen Kranenborg" userId="0f1a5ec6a967f9e9" providerId="LiveId" clId="{62998830-D8AF-4934-8D68-B5755A1E1CF0}" dt="2021-12-17T19:23:23.222" v="1837" actId="207"/>
          <ac:spMkLst>
            <pc:docMk/>
            <pc:sldMk cId="981178616" sldId="256"/>
            <ac:spMk id="1094" creationId="{BCDA81EA-BA59-49E0-B184-832140251023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95" creationId="{1FE9F2BB-4A18-477E-8724-CD747CDD4407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96" creationId="{EAD67E66-4640-4839-8D55-90AF8953684D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97" creationId="{453D7F16-E1D7-438F-9FF9-0D11356D9C98}"/>
          </ac:spMkLst>
        </pc:spChg>
        <pc:spChg chg="mod">
          <ac:chgData name="Jurjen Kranenborg" userId="0f1a5ec6a967f9e9" providerId="LiveId" clId="{62998830-D8AF-4934-8D68-B5755A1E1CF0}" dt="2021-12-17T19:18:59.353" v="1827"/>
          <ac:spMkLst>
            <pc:docMk/>
            <pc:sldMk cId="981178616" sldId="256"/>
            <ac:spMk id="1098" creationId="{E6A9C2F4-F386-4903-8455-0FD006992E98}"/>
          </ac:spMkLst>
        </pc:spChg>
        <pc:spChg chg="mod">
          <ac:chgData name="Jurjen Kranenborg" userId="0f1a5ec6a967f9e9" providerId="LiveId" clId="{62998830-D8AF-4934-8D68-B5755A1E1CF0}" dt="2021-12-17T19:26:13.165" v="1885"/>
          <ac:spMkLst>
            <pc:docMk/>
            <pc:sldMk cId="981178616" sldId="256"/>
            <ac:spMk id="1099" creationId="{DFE76E8D-08CE-4677-9DC6-08DB8721018F}"/>
          </ac:spMkLst>
        </pc:spChg>
        <pc:spChg chg="mod">
          <ac:chgData name="Jurjen Kranenborg" userId="0f1a5ec6a967f9e9" providerId="LiveId" clId="{62998830-D8AF-4934-8D68-B5755A1E1CF0}" dt="2021-12-17T19:39:26.195" v="1947" actId="20577"/>
          <ac:spMkLst>
            <pc:docMk/>
            <pc:sldMk cId="981178616" sldId="256"/>
            <ac:spMk id="1103" creationId="{5F981216-1A43-481B-9912-D59125948DDC}"/>
          </ac:spMkLst>
        </pc:spChg>
        <pc:spChg chg="mod">
          <ac:chgData name="Jurjen Kranenborg" userId="0f1a5ec6a967f9e9" providerId="LiveId" clId="{62998830-D8AF-4934-8D68-B5755A1E1CF0}" dt="2021-12-17T19:39:55.202" v="1953" actId="20577"/>
          <ac:spMkLst>
            <pc:docMk/>
            <pc:sldMk cId="981178616" sldId="256"/>
            <ac:spMk id="1104" creationId="{2F865CBC-2CC3-474F-A4BC-ACE2B1461D6B}"/>
          </ac:spMkLst>
        </pc:spChg>
        <pc:spChg chg="mod">
          <ac:chgData name="Jurjen Kranenborg" userId="0f1a5ec6a967f9e9" providerId="LiveId" clId="{62998830-D8AF-4934-8D68-B5755A1E1CF0}" dt="2021-12-17T19:39:16.248" v="1945" actId="20577"/>
          <ac:spMkLst>
            <pc:docMk/>
            <pc:sldMk cId="981178616" sldId="256"/>
            <ac:spMk id="1105" creationId="{C6F2C6EF-2D81-4BD4-B66E-E5C2E810D9CE}"/>
          </ac:spMkLst>
        </pc:spChg>
        <pc:spChg chg="mod">
          <ac:chgData name="Jurjen Kranenborg" userId="0f1a5ec6a967f9e9" providerId="LiveId" clId="{62998830-D8AF-4934-8D68-B5755A1E1CF0}" dt="2021-12-17T19:39:33.556" v="1950" actId="20577"/>
          <ac:spMkLst>
            <pc:docMk/>
            <pc:sldMk cId="981178616" sldId="256"/>
            <ac:spMk id="1106" creationId="{62D1DD89-18F5-45EB-8287-FEDA2F994EFD}"/>
          </ac:spMkLst>
        </pc:spChg>
        <pc:spChg chg="mod">
          <ac:chgData name="Jurjen Kranenborg" userId="0f1a5ec6a967f9e9" providerId="LiveId" clId="{62998830-D8AF-4934-8D68-B5755A1E1CF0}" dt="2021-12-17T19:37:31.808" v="1941" actId="20577"/>
          <ac:spMkLst>
            <pc:docMk/>
            <pc:sldMk cId="981178616" sldId="256"/>
            <ac:spMk id="1107" creationId="{56388D0C-FC3B-4409-910F-027C084571B6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08" creationId="{AFD9F5DE-40CD-4487-B568-D3D0A711923D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09" creationId="{989C9418-E2DD-4F0E-9FE8-1A83BC10BD2C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0" creationId="{73E08AC9-CD28-4B15-9D5D-E6C11AF1AD9A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1" creationId="{28F81BB3-0E6F-4E54-BD75-31D754A729F6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2" creationId="{039E8914-A997-4CA4-8D6F-120688EFEDCB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3" creationId="{D8CE5368-AAC7-499F-8E7D-45EB1DC6C84C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4" creationId="{2B244B80-FE6D-48FF-8A95-0F6D1C1083EA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5" creationId="{2A48E4FB-FA38-4652-B3EF-76E890C601E6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6" creationId="{174D4004-4322-4AF7-B812-54A6EAA4BD42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7" creationId="{95AD4ED4-9381-4A0A-BB92-5C5BFCCE02AC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8" creationId="{37A78201-244B-4246-85DE-E3E36B05E05C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19" creationId="{263C97CC-91D5-428A-9657-E8E5ECB9684B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20" creationId="{B5E16996-FE9F-4002-A02E-53E6E31223DC}"/>
          </ac:spMkLst>
        </pc:spChg>
        <pc:spChg chg="mod">
          <ac:chgData name="Jurjen Kranenborg" userId="0f1a5ec6a967f9e9" providerId="LiveId" clId="{62998830-D8AF-4934-8D68-B5755A1E1CF0}" dt="2021-12-17T19:38:41.733" v="1942" actId="207"/>
          <ac:spMkLst>
            <pc:docMk/>
            <pc:sldMk cId="981178616" sldId="256"/>
            <ac:spMk id="1121" creationId="{A86EE2CA-A16B-4897-8E04-3277A34632D1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22" creationId="{D8AFF214-DA96-4366-A1AC-E76694822EFA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23" creationId="{FE958C44-7202-4813-8F93-0BDCED843D64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24" creationId="{C09EF61C-C1FC-4947-BBA8-E4438829210A}"/>
          </ac:spMkLst>
        </pc:spChg>
        <pc:spChg chg="mod">
          <ac:chgData name="Jurjen Kranenborg" userId="0f1a5ec6a967f9e9" providerId="LiveId" clId="{62998830-D8AF-4934-8D68-B5755A1E1CF0}" dt="2021-12-17T19:35:51.645" v="1897"/>
          <ac:spMkLst>
            <pc:docMk/>
            <pc:sldMk cId="981178616" sldId="256"/>
            <ac:spMk id="1125" creationId="{175CBC35-32AA-4EA9-9A97-1A09CA26635E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29" creationId="{5CC95729-DB6C-4577-B780-D86AC623F813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0" creationId="{63B8A993-C5DD-4742-8496-240C49B8FACA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1" creationId="{678735F0-BDB3-42F6-9594-BBB736E61D96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2" creationId="{CAA70A1A-A7A9-49A3-8A63-5BBB522C909C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3" creationId="{C7DB46E2-D681-4FE1-AEB2-BCC7517150BB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4" creationId="{3F036683-1B1A-4EEF-B71C-2DEB7971C84A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5" creationId="{CED412B6-9788-4C5A-B8FD-BC57E5550EB7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6" creationId="{2915E7B5-1F2D-43D2-9F72-100EB2243F3C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7" creationId="{54C43FF5-C392-4C9B-958D-F127218377B0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8" creationId="{4D1B27C8-D566-4102-932E-6D8CEE273476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39" creationId="{83211A82-EFA4-4E6F-9E9B-5239321057BC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0" creationId="{B52C0F7E-8A8B-4D49-8B7D-7CF29275340A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1" creationId="{E71CB975-AB94-47E2-913C-2C744385C11F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2" creationId="{89F88D31-66F8-4122-A36C-473139DDDF61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3" creationId="{057FFF7D-E365-4C42-AD98-EE14B11E70AC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4" creationId="{CE413FA4-198F-4C6D-AA8D-0DFEC5EA96A0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5" creationId="{D81A8A6C-FBB1-44C8-9BF6-8782B4CF8AC6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6" creationId="{0EC06E80-D0FB-4FA8-BE96-C18C698AA119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7" creationId="{879C8CCE-0701-408E-9677-38926CACFCDC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8" creationId="{6053C50F-C26A-41F6-BFFA-96D9F70DA476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49" creationId="{C0E38133-90B9-461F-A582-9BEF9A221FC5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50" creationId="{BBD63205-29AA-4692-9AE4-8BE85786248F}"/>
          </ac:spMkLst>
        </pc:spChg>
        <pc:spChg chg="mod">
          <ac:chgData name="Jurjen Kranenborg" userId="0f1a5ec6a967f9e9" providerId="LiveId" clId="{62998830-D8AF-4934-8D68-B5755A1E1CF0}" dt="2021-12-17T19:40:24.693" v="1954"/>
          <ac:spMkLst>
            <pc:docMk/>
            <pc:sldMk cId="981178616" sldId="256"/>
            <ac:spMk id="1151" creationId="{10939C99-671D-41CB-889D-AEAAC6CDD60F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55" creationId="{F724627C-E9E4-406D-8976-9F90FFBEB013}"/>
          </ac:spMkLst>
        </pc:spChg>
        <pc:spChg chg="mod">
          <ac:chgData name="Jurjen Kranenborg" userId="0f1a5ec6a967f9e9" providerId="LiveId" clId="{62998830-D8AF-4934-8D68-B5755A1E1CF0}" dt="2021-12-17T20:04:45.336" v="1999" actId="20577"/>
          <ac:spMkLst>
            <pc:docMk/>
            <pc:sldMk cId="981178616" sldId="256"/>
            <ac:spMk id="1156" creationId="{35C87DA5-E224-4085-8845-94AB2F60FCC4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57" creationId="{26160E34-395B-4CDE-A761-A7D2070BA078}"/>
          </ac:spMkLst>
        </pc:spChg>
        <pc:spChg chg="mod">
          <ac:chgData name="Jurjen Kranenborg" userId="0f1a5ec6a967f9e9" providerId="LiveId" clId="{62998830-D8AF-4934-8D68-B5755A1E1CF0}" dt="2021-12-17T20:04:39.513" v="1997" actId="20577"/>
          <ac:spMkLst>
            <pc:docMk/>
            <pc:sldMk cId="981178616" sldId="256"/>
            <ac:spMk id="1158" creationId="{D9E15273-DF72-48DB-8665-7EBC8BC8765D}"/>
          </ac:spMkLst>
        </pc:spChg>
        <pc:spChg chg="mod">
          <ac:chgData name="Jurjen Kranenborg" userId="0f1a5ec6a967f9e9" providerId="LiveId" clId="{62998830-D8AF-4934-8D68-B5755A1E1CF0}" dt="2021-12-17T20:03:47.393" v="1994" actId="20577"/>
          <ac:spMkLst>
            <pc:docMk/>
            <pc:sldMk cId="981178616" sldId="256"/>
            <ac:spMk id="1159" creationId="{00F33873-8470-4C94-8670-E60C580B5877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0" creationId="{3B40DBBE-9D79-405D-B84B-23AD3BE3A252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1" creationId="{A78D494A-7AA8-4E88-B877-3CC4DF93F57B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2" creationId="{D06647EC-18E3-4491-8CDC-50D6651C7AC1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3" creationId="{42A7716E-F542-4B9B-AF58-11DF7F025B57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4" creationId="{3C963605-BD82-4525-87E6-51E45578F874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5" creationId="{708A48C3-E116-4640-8442-C9BA7902BC03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6" creationId="{EAEEA026-D1D9-4F92-A0EA-BAB3869D7776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7" creationId="{425B1436-1127-49E6-B240-5AFC10A08588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8" creationId="{9F5150C2-0981-4D3C-9607-BB8EC1D6672B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69" creationId="{3F4B413C-0AB2-4581-8A0B-19C4B13DD135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70" creationId="{17D75C17-87A5-4BF4-927F-0EC814A6EE33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71" creationId="{DF2C745B-3CC7-455F-B654-143FDAC03FBA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72" creationId="{642A7968-3920-433A-9C96-3B1C44802553}"/>
          </ac:spMkLst>
        </pc:spChg>
        <pc:spChg chg="mod">
          <ac:chgData name="Jurjen Kranenborg" userId="0f1a5ec6a967f9e9" providerId="LiveId" clId="{62998830-D8AF-4934-8D68-B5755A1E1CF0}" dt="2021-12-17T19:47:18.254" v="1958" actId="207"/>
          <ac:spMkLst>
            <pc:docMk/>
            <pc:sldMk cId="981178616" sldId="256"/>
            <ac:spMk id="1173" creationId="{BBEE02FB-9A2A-449F-9D74-7DB96055AD23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74" creationId="{1466278C-28BD-43FB-90BA-CD0B5E5B7AB4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75" creationId="{C9E69C62-BE1B-4466-9894-FAC213492AE9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76" creationId="{0C2283A0-FDC9-4F6D-AA27-32ACA976E8FA}"/>
          </ac:spMkLst>
        </pc:spChg>
        <pc:spChg chg="mod">
          <ac:chgData name="Jurjen Kranenborg" userId="0f1a5ec6a967f9e9" providerId="LiveId" clId="{62998830-D8AF-4934-8D68-B5755A1E1CF0}" dt="2021-12-17T19:45:34.485" v="1956"/>
          <ac:spMkLst>
            <pc:docMk/>
            <pc:sldMk cId="981178616" sldId="256"/>
            <ac:spMk id="1177" creationId="{B75C63ED-8AE0-4270-AB74-0064D1E32BEE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81" creationId="{DC083003-A2DD-42C7-A65D-56EE94A8AA9F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82" creationId="{82892EE5-AD72-47D4-A961-406923B7E542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83" creationId="{CCAE07A0-39AB-4452-99C2-690793AA9265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84" creationId="{1468ED46-98E5-4C0C-A2D6-3F87C06053A3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85" creationId="{5992F055-945E-437F-859E-B1B15582E1CD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86" creationId="{7B2D36E9-6D51-40C7-9473-9CF9E29E4F7E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87" creationId="{094075BC-A353-43BA-BBC4-8AA8F8A057D2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88" creationId="{E033A059-5590-4F36-8DA5-69ADC81E7B34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89" creationId="{29EDA63B-4232-4438-B348-D08C7066383D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0" creationId="{E0CBEFD9-9C68-49FA-8CE0-BDB4FF44BFCF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1" creationId="{467F4B8A-90D5-4388-9056-B6D71D1AC3BC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2" creationId="{026C1B05-D8CC-4DA0-BC79-011B0F324E44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3" creationId="{1D3782D5-EF3E-4C66-AF86-3CDA29846B12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4" creationId="{A60C56DB-7952-45AB-BB06-464DEA27F164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5" creationId="{169C7D22-22C5-4C0F-A018-6B1D3193C6E8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6" creationId="{7E423773-FCAF-4704-8DB9-6A90178C2063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7" creationId="{0172066D-3E61-4078-B6AD-68416894DC0D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8" creationId="{FD2D66C8-A513-430D-A4D5-7FE58882CA3F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199" creationId="{977B1A82-78BC-4973-B78B-817F41784E40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200" creationId="{3B70BF4D-AAD8-440F-81C2-3F2F3E1FA64E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201" creationId="{941A5385-9BF1-455E-B1B0-7B84AA7F6618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202" creationId="{7E63C67B-9534-4455-AB73-1F1A3057A00B}"/>
          </ac:spMkLst>
        </pc:spChg>
        <pc:spChg chg="mod">
          <ac:chgData name="Jurjen Kranenborg" userId="0f1a5ec6a967f9e9" providerId="LiveId" clId="{62998830-D8AF-4934-8D68-B5755A1E1CF0}" dt="2021-12-17T20:05:11.177" v="2000"/>
          <ac:spMkLst>
            <pc:docMk/>
            <pc:sldMk cId="981178616" sldId="256"/>
            <ac:spMk id="1203" creationId="{CE874076-19D0-44B8-B31B-0C49C5B8BB68}"/>
          </ac:spMkLst>
        </pc:spChg>
        <pc:spChg chg="mod">
          <ac:chgData name="Jurjen Kranenborg" userId="0f1a5ec6a967f9e9" providerId="LiveId" clId="{62998830-D8AF-4934-8D68-B5755A1E1CF0}" dt="2021-12-17T20:24:48.599" v="2058" actId="20577"/>
          <ac:spMkLst>
            <pc:docMk/>
            <pc:sldMk cId="981178616" sldId="256"/>
            <ac:spMk id="1207" creationId="{A0096BBE-5F7D-45C1-A3E6-C00B139DD7EF}"/>
          </ac:spMkLst>
        </pc:spChg>
        <pc:spChg chg="del mod">
          <ac:chgData name="Jurjen Kranenborg" userId="0f1a5ec6a967f9e9" providerId="LiveId" clId="{62998830-D8AF-4934-8D68-B5755A1E1CF0}" dt="2021-12-17T20:25:13.103" v="2061" actId="21"/>
          <ac:spMkLst>
            <pc:docMk/>
            <pc:sldMk cId="981178616" sldId="256"/>
            <ac:spMk id="1208" creationId="{A0D5062E-1C58-4710-AF3A-831DB760CD68}"/>
          </ac:spMkLst>
        </pc:spChg>
        <pc:spChg chg="mod">
          <ac:chgData name="Jurjen Kranenborg" userId="0f1a5ec6a967f9e9" providerId="LiveId" clId="{62998830-D8AF-4934-8D68-B5755A1E1CF0}" dt="2021-12-17T20:24:38.763" v="2056" actId="20577"/>
          <ac:spMkLst>
            <pc:docMk/>
            <pc:sldMk cId="981178616" sldId="256"/>
            <ac:spMk id="1209" creationId="{B8DC1A0D-D19C-428A-8F29-0CEAB04C2AD2}"/>
          </ac:spMkLst>
        </pc:spChg>
        <pc:spChg chg="mod">
          <ac:chgData name="Jurjen Kranenborg" userId="0f1a5ec6a967f9e9" providerId="LiveId" clId="{62998830-D8AF-4934-8D68-B5755A1E1CF0}" dt="2021-12-17T20:25:03.588" v="2060" actId="1076"/>
          <ac:spMkLst>
            <pc:docMk/>
            <pc:sldMk cId="981178616" sldId="256"/>
            <ac:spMk id="1210" creationId="{E5894091-1F3E-4DE2-8BC7-1ACAEDE86855}"/>
          </ac:spMkLst>
        </pc:spChg>
        <pc:spChg chg="mod">
          <ac:chgData name="Jurjen Kranenborg" userId="0f1a5ec6a967f9e9" providerId="LiveId" clId="{62998830-D8AF-4934-8D68-B5755A1E1CF0}" dt="2021-12-17T20:21:11.282" v="2034" actId="120"/>
          <ac:spMkLst>
            <pc:docMk/>
            <pc:sldMk cId="981178616" sldId="256"/>
            <ac:spMk id="1211" creationId="{77785EEA-BC8F-440B-B7B9-1DBAA15BE2E0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12" creationId="{DB82173B-BA81-4D8C-832C-C6F937ECF706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13" creationId="{496BE1BA-6108-4F6C-83CA-0D9F62F67A45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14" creationId="{5EE3386D-B32E-4483-BC74-58CC22843044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15" creationId="{1A60FB12-6952-476C-9046-255D08B5A53E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16" creationId="{0FD66680-0B57-4803-B2D5-1AA63B1DA13D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17" creationId="{13117673-0EAF-4AF5-8753-133712A07B45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18" creationId="{3276A031-F958-4049-848A-92069CCC93B1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19" creationId="{CFAD9DE8-66A2-400A-BDBD-7F61BFF1BA8C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20" creationId="{7E485724-B535-43E2-8267-DD1C395A74B6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21" creationId="{783A44D8-F96C-41B5-B51A-9D28BD2376D9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22" creationId="{767EB1D5-0F38-4DD8-A7C5-A8156E27A589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23" creationId="{052D4F71-F63B-4662-AA5A-03F26A10B9AC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24" creationId="{4A68E742-5072-4E25-8766-77003AE97E19}"/>
          </ac:spMkLst>
        </pc:spChg>
        <pc:spChg chg="mod">
          <ac:chgData name="Jurjen Kranenborg" userId="0f1a5ec6a967f9e9" providerId="LiveId" clId="{62998830-D8AF-4934-8D68-B5755A1E1CF0}" dt="2021-12-17T20:25:41.175" v="2062" actId="207"/>
          <ac:spMkLst>
            <pc:docMk/>
            <pc:sldMk cId="981178616" sldId="256"/>
            <ac:spMk id="1225" creationId="{81ABB536-3AB3-4D8A-9120-D9ED3D59D073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26" creationId="{68A81C05-B753-42C8-B11F-AC2DA5148B1B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27" creationId="{26352EE1-9DAA-4F25-B03D-574151C629BE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28" creationId="{5097CFB8-05C9-4E92-813B-7F28138B2CC2}"/>
          </ac:spMkLst>
        </pc:spChg>
        <pc:spChg chg="mod">
          <ac:chgData name="Jurjen Kranenborg" userId="0f1a5ec6a967f9e9" providerId="LiveId" clId="{62998830-D8AF-4934-8D68-B5755A1E1CF0}" dt="2021-12-17T20:20:39.787" v="2002"/>
          <ac:spMkLst>
            <pc:docMk/>
            <pc:sldMk cId="981178616" sldId="256"/>
            <ac:spMk id="1229" creationId="{73BDE9BA-F27A-4607-8FB8-45372EA34C42}"/>
          </ac:spMkLst>
        </pc:spChg>
        <pc:spChg chg="add mod">
          <ac:chgData name="Jurjen Kranenborg" userId="0f1a5ec6a967f9e9" providerId="LiveId" clId="{62998830-D8AF-4934-8D68-B5755A1E1CF0}" dt="2021-12-17T20:23:38.657" v="2051" actId="164"/>
          <ac:spMkLst>
            <pc:docMk/>
            <pc:sldMk cId="981178616" sldId="256"/>
            <ac:spMk id="1230" creationId="{7641F3AD-25DE-45EA-BDCD-44B5632067A0}"/>
          </ac:spMkLst>
        </pc:spChg>
        <pc:spChg chg="add mod">
          <ac:chgData name="Jurjen Kranenborg" userId="0f1a5ec6a967f9e9" providerId="LiveId" clId="{62998830-D8AF-4934-8D68-B5755A1E1CF0}" dt="2021-12-17T20:23:38.657" v="2051" actId="164"/>
          <ac:spMkLst>
            <pc:docMk/>
            <pc:sldMk cId="981178616" sldId="256"/>
            <ac:spMk id="1231" creationId="{DFDCAA1D-CADC-472D-AEED-250662880723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35" creationId="{C4A0DD3C-17A6-42F8-9846-E88E673E4426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36" creationId="{68703E1C-52AD-4151-B616-E9E278DA3F7F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37" creationId="{60A592B6-91F8-493C-ACCC-1E5707EF889A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38" creationId="{DA55576F-552A-42B0-83CB-022E06235651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39" creationId="{7B586161-7C66-4CF8-80F0-345889547402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0" creationId="{E9FBA14B-30D3-4EE3-A804-99E9AE182144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1" creationId="{944E47AB-26FF-4B5B-8BB5-4F59D9ED174D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2" creationId="{FBFAA1C3-EC43-4435-BB32-9636DDFD35E5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3" creationId="{1811ABC1-1E31-473A-AAC8-56D73306D6B7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4" creationId="{3C630385-5257-4588-A2DD-F7F6761A9222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5" creationId="{9841258B-D616-47D6-838B-1045D5EC4970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6" creationId="{63654C1C-AB69-4C79-BD75-E1B042EE0ECE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7" creationId="{D897BEC1-0821-4815-9CAC-7C1B7A706D0A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8" creationId="{DFDE49AA-93AA-4895-BE59-1465C9A320A3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49" creationId="{6C40F4CE-113C-4593-BAC7-175FD60B41AA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50" creationId="{A2CD11A7-B19A-4EA4-8965-CEEEEB27A2CC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51" creationId="{3BE7AD06-317E-4DB6-84E4-C5621C099C76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52" creationId="{A6CBFA5B-285D-4BD9-9EE3-CD53BE9C380E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53" creationId="{9B20BC20-B726-4E9E-9C80-A30C28ED5202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54" creationId="{AF8A5958-3772-4331-9D4A-C5643032D9EA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55" creationId="{F39D6359-2667-4C2C-A51B-9A67E8347D6D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56" creationId="{B33484B2-9929-436F-9B68-9FF49E3692BC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58" creationId="{85B1FF10-9D85-4AE5-AF01-4121B1164794}"/>
          </ac:spMkLst>
        </pc:spChg>
        <pc:spChg chg="mod">
          <ac:chgData name="Jurjen Kranenborg" userId="0f1a5ec6a967f9e9" providerId="LiveId" clId="{62998830-D8AF-4934-8D68-B5755A1E1CF0}" dt="2021-12-17T20:26:02.704" v="2063"/>
          <ac:spMkLst>
            <pc:docMk/>
            <pc:sldMk cId="981178616" sldId="256"/>
            <ac:spMk id="1259" creationId="{6B2085C6-E9BA-4852-A957-240BCD99FDA1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62" creationId="{34C99295-4A7F-432D-A62A-49DE4A2A0F7F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63" creationId="{9B7F80D2-96D8-45D3-91D1-A73451E4DEE0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64" creationId="{AAAF96A6-CC45-4D00-BAC5-D4A3EDBF81FC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65" creationId="{7ABF4FB2-4956-49F1-A7AB-56EA96429BBE}"/>
          </ac:spMkLst>
        </pc:spChg>
        <pc:spChg chg="del mod">
          <ac:chgData name="Jurjen Kranenborg" userId="0f1a5ec6a967f9e9" providerId="LiveId" clId="{62998830-D8AF-4934-8D68-B5755A1E1CF0}" dt="2021-12-18T18:46:19.535" v="2094" actId="21"/>
          <ac:spMkLst>
            <pc:docMk/>
            <pc:sldMk cId="981178616" sldId="256"/>
            <ac:spMk id="1266" creationId="{9D17DCB5-2CAB-4D07-A5BE-ADC69D21FCFE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67" creationId="{7E4698AB-B712-4FEC-9512-C44520070949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68" creationId="{C06DBA80-CC32-4F11-B739-8EC3B7A528E6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69" creationId="{F30AE960-8A92-4CD0-BB4F-F05C6EBF4D0D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0" creationId="{08CCA74F-74AF-4215-BC66-7E527D0850B6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1" creationId="{EB6AADC6-2B9C-4BFC-A643-EFEC9CD12BBF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2" creationId="{02AAC13B-831B-48AF-B763-C25FACFC7D14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3" creationId="{022D162B-9C7C-40BE-ACE4-BD9CE801A3B6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4" creationId="{AFFF41DD-2681-4F82-9B19-7E66A5718862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5" creationId="{30479A46-3D76-40BC-809B-C624CA524EEB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6" creationId="{B2F47BD6-031B-44DB-8364-866435FE68E7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7" creationId="{67C0BDA2-3583-4CA0-B21C-654564A3B062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8" creationId="{9E599FF1-83E8-4453-BA3B-0FCC7AEF3887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79" creationId="{F0F88A42-1D90-4BC9-B940-1F9840501969}"/>
          </ac:spMkLst>
        </pc:spChg>
        <pc:spChg chg="mod">
          <ac:chgData name="Jurjen Kranenborg" userId="0f1a5ec6a967f9e9" providerId="LiveId" clId="{62998830-D8AF-4934-8D68-B5755A1E1CF0}" dt="2021-12-18T18:47:21.035" v="2099" actId="207"/>
          <ac:spMkLst>
            <pc:docMk/>
            <pc:sldMk cId="981178616" sldId="256"/>
            <ac:spMk id="1280" creationId="{4ACAA229-354E-4948-8A59-A570FC723B88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81" creationId="{515AC84B-FAB8-4B52-9AEC-DF573F8ADA75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82" creationId="{AD9F55A9-3539-4F11-9A9B-948B890ABC81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83" creationId="{8D9487EC-CE01-45A6-BBC0-DAA522F53480}"/>
          </ac:spMkLst>
        </pc:spChg>
        <pc:spChg chg="mod">
          <ac:chgData name="Jurjen Kranenborg" userId="0f1a5ec6a967f9e9" providerId="LiveId" clId="{62998830-D8AF-4934-8D68-B5755A1E1CF0}" dt="2021-12-18T18:42:06.588" v="2084"/>
          <ac:spMkLst>
            <pc:docMk/>
            <pc:sldMk cId="981178616" sldId="256"/>
            <ac:spMk id="1284" creationId="{76C0FA22-DC3C-482B-8083-3F526D998AF4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88" creationId="{C9CE90B2-C20E-4825-A8D7-A19359B0703E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89" creationId="{53723A65-6D69-41A4-9CE5-4DE4B3431960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90" creationId="{B06D96FB-C5EA-47C9-A20E-75A812FAE37B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91" creationId="{FAB4F072-98B2-4A71-9910-44089AEEAED1}"/>
          </ac:spMkLst>
        </pc:spChg>
        <pc:spChg chg="del mod">
          <ac:chgData name="Jurjen Kranenborg" userId="0f1a5ec6a967f9e9" providerId="LiveId" clId="{62998830-D8AF-4934-8D68-B5755A1E1CF0}" dt="2021-12-18T18:57:28.717" v="2125" actId="21"/>
          <ac:spMkLst>
            <pc:docMk/>
            <pc:sldMk cId="981178616" sldId="256"/>
            <ac:spMk id="1292" creationId="{111A5DD3-BA4F-4329-B93A-99AF69FAF8A5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93" creationId="{EB99A09E-F80B-4CB1-BE72-511873CE4CCE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94" creationId="{12E5E5D3-91B6-4A02-8BED-20960201231B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95" creationId="{6B0C75DB-37D8-4828-8982-8929CA024A7B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96" creationId="{C3A75EB9-A4AB-4E13-BB22-0B09B20A285C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97" creationId="{09A81235-4AEB-4AB7-9F35-EEEB401CBFF2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98" creationId="{57376950-C41E-4BC2-83C5-D3B9F5F55AB0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299" creationId="{CEFEDE35-082A-416A-AB6F-47AE08D679A0}"/>
          </ac:spMkLst>
        </pc:spChg>
        <pc:spChg chg="del mod">
          <ac:chgData name="Jurjen Kranenborg" userId="0f1a5ec6a967f9e9" providerId="LiveId" clId="{62998830-D8AF-4934-8D68-B5755A1E1CF0}" dt="2021-12-18T18:57:47.913" v="2127" actId="21"/>
          <ac:spMkLst>
            <pc:docMk/>
            <pc:sldMk cId="981178616" sldId="256"/>
            <ac:spMk id="1300" creationId="{A993DDBC-FF04-43BA-9804-3544FC11502F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301" creationId="{5EF50643-A494-4B6F-A972-E543192BDC17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302" creationId="{7F5BAB4A-558A-44CE-BD3F-A2307929D4B2}"/>
          </ac:spMkLst>
        </pc:spChg>
        <pc:spChg chg="del mod">
          <ac:chgData name="Jurjen Kranenborg" userId="0f1a5ec6a967f9e9" providerId="LiveId" clId="{62998830-D8AF-4934-8D68-B5755A1E1CF0}" dt="2021-12-18T18:57:21.933" v="2124" actId="21"/>
          <ac:spMkLst>
            <pc:docMk/>
            <pc:sldMk cId="981178616" sldId="256"/>
            <ac:spMk id="1303" creationId="{7FD965C7-C28C-480A-BA13-8D050DB97C36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304" creationId="{7539ED01-EA33-4C21-8B28-6A5AB06A641C}"/>
          </ac:spMkLst>
        </pc:spChg>
        <pc:spChg chg="mod">
          <ac:chgData name="Jurjen Kranenborg" userId="0f1a5ec6a967f9e9" providerId="LiveId" clId="{62998830-D8AF-4934-8D68-B5755A1E1CF0}" dt="2021-12-18T18:57:15.061" v="2123" actId="1076"/>
          <ac:spMkLst>
            <pc:docMk/>
            <pc:sldMk cId="981178616" sldId="256"/>
            <ac:spMk id="1305" creationId="{8831E288-D18E-4B60-9B7F-EF5A5C569D53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306" creationId="{3BE1B674-DE3D-454A-8796-EA3AB83D22B7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307" creationId="{3DC03F6D-55D0-4056-8789-DA073AD90E57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308" creationId="{6BB9009A-1095-421E-A736-51178C92F047}"/>
          </ac:spMkLst>
        </pc:spChg>
        <pc:spChg chg="mod">
          <ac:chgData name="Jurjen Kranenborg" userId="0f1a5ec6a967f9e9" providerId="LiveId" clId="{62998830-D8AF-4934-8D68-B5755A1E1CF0}" dt="2021-12-18T18:46:45.758" v="2095"/>
          <ac:spMkLst>
            <pc:docMk/>
            <pc:sldMk cId="981178616" sldId="256"/>
            <ac:spMk id="1309" creationId="{7B80F5CD-0FB7-4488-9D88-31D1491EC244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13" creationId="{7DEE251D-4A50-47D1-B259-10202D753D84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14" creationId="{5A1AB4F9-ECBF-446B-9CBD-0BE5595963EA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15" creationId="{CA03F58C-2572-44E2-B23C-1237044EFB90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16" creationId="{8D5DF367-FC3F-41F1-97AE-F759AB48122A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17" creationId="{39B17707-04B0-45FA-A6E6-46B7406380C3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18" creationId="{CB9DB115-3AF2-4945-9478-279AD7F94C41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19" creationId="{65A94A05-452C-4D18-93BA-E77D7F4288A9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0" creationId="{4B73CB4E-18CE-4E95-9C9D-AA302B4686F8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1" creationId="{8EF01C8E-7032-42AD-B8FB-8A2FD83FF652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2" creationId="{4579EF8C-0C27-4625-A9EB-46DA1F594037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3" creationId="{F96C3B49-F7BD-4D41-B391-B70B0821C069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4" creationId="{90E0ED49-234F-4A48-9526-6BBC49AD67FD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5" creationId="{6A6DDF79-D161-49B8-9227-1CAD5D312C7E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6" creationId="{ECB55BB1-8CA8-4689-9170-E381F035C8C9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7" creationId="{1BE9C0E2-1BBF-42E1-BF04-3EB168451EEF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8" creationId="{ED4C71B6-8964-457F-9DDC-5F10DA98A13E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29" creationId="{9CD10B8C-368C-4C71-BC89-2C69FFBD5E38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30" creationId="{95C9479D-2139-429B-AB06-7B14B424ADBF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31" creationId="{E77C4728-9966-4033-8317-DC3422F8946F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32" creationId="{C7AA24FC-CE6D-4535-888D-DA70681AA958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33" creationId="{4F160B8C-5072-4748-B0A9-8F995CC8D06C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34" creationId="{EDB6B44D-9369-4D82-AE7E-2C191C0904F8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38" creationId="{B3EC3EA1-46FB-488B-8C70-4FD122242A63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39" creationId="{CA053769-C7AD-4009-A426-3C71AE2B1D69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0" creationId="{09FAF8CA-57DE-457B-A35D-9ABCD85892D0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1" creationId="{B7B94BBA-1143-46BF-9A00-BE28E2BCABD0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2" creationId="{E8EA550E-2B1D-4EB9-B588-F3EEECA30BC5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3" creationId="{8B00ACDA-B30B-4549-B8D2-9932201D550A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4" creationId="{2A0C60EA-F08D-4682-BD05-A00B94F8D46A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5" creationId="{3821070F-D996-4896-925B-9963190EE35F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6" creationId="{B228943C-7271-46DC-9602-06A818385F0E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7" creationId="{6A596565-F1E6-4478-8C7B-1E820D8E1321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8" creationId="{CAD5FF4C-72A8-4B74-85ED-5C2284F0C9C8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49" creationId="{2E533D7C-B5D4-4134-A61E-E61C3CB705E3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0" creationId="{898A94A6-10B2-4A30-9EF4-F05A76E42616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1" creationId="{0CF45C2F-5AC5-4B7F-9FBA-141BA97A7A7A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2" creationId="{17F1A4B7-4759-49E7-A348-99E638672D2D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3" creationId="{7148515A-B4AD-47E6-BFC1-89A25BA4C986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4" creationId="{951C943A-FC4B-4DB1-8E1F-EAD8A874380C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5" creationId="{EED9D964-C8D1-4E55-8A27-01CB95153A9C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6" creationId="{F1423488-D6B9-451B-A7C0-6B7D02EFD53C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7" creationId="{3F70F6C4-539A-4B2B-A5D1-EC1C2557E871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8" creationId="{5A6AE799-7951-4726-A11A-AE53E5E26A2B}"/>
          </ac:spMkLst>
        </pc:spChg>
        <pc:spChg chg="mod">
          <ac:chgData name="Jurjen Kranenborg" userId="0f1a5ec6a967f9e9" providerId="LiveId" clId="{62998830-D8AF-4934-8D68-B5755A1E1CF0}" dt="2021-12-18T18:47:05.966" v="2097"/>
          <ac:spMkLst>
            <pc:docMk/>
            <pc:sldMk cId="981178616" sldId="256"/>
            <ac:spMk id="1359" creationId="{EF5493B0-BD5B-435A-909B-CD960E905320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63" creationId="{A1766C78-F3AB-4DB6-B0A5-86C9CDADA009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64" creationId="{74019204-3841-410F-B31A-C55670300052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65" creationId="{4CFC34E1-AD90-4100-9BCE-5310C25EE730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66" creationId="{BDB6CBE2-FD6C-4DBD-BFCB-3B89138B8C5C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67" creationId="{03C01FA7-2BE9-4FF3-9F29-C1252C6CCF7F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68" creationId="{5A1CB474-A2C1-4BA6-9740-9A85BA64E6AE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69" creationId="{8C01AC64-D869-4FD5-847B-79DBB5D14E49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0" creationId="{35619B25-B480-4023-8EC0-1F88DB07765A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1" creationId="{0DF5E4B2-72CB-491F-9969-6D16F4952645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2" creationId="{ED42A0BD-B25A-415D-B97B-8B0F9BB39740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3" creationId="{01BD8FE4-B2FD-4154-A888-D73EADDB0120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4" creationId="{8C59FBD1-1578-4936-AD33-1EAA8184E12D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5" creationId="{6BF46A11-AA7B-4AE3-97A7-B80A48C2D8C8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6" creationId="{6326FC13-DB0B-4AD1-B189-40D318239169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7" creationId="{54364266-D755-4B77-A00F-E4D57BF3630C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8" creationId="{C31A76CF-CE54-458A-9300-90654610A4E8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79" creationId="{B414EB7A-E081-4A9C-8C9E-BF98753586D4}"/>
          </ac:spMkLst>
        </pc:spChg>
        <pc:spChg chg="mod">
          <ac:chgData name="Jurjen Kranenborg" userId="0f1a5ec6a967f9e9" providerId="LiveId" clId="{62998830-D8AF-4934-8D68-B5755A1E1CF0}" dt="2021-12-18T18:48:39.591" v="2103" actId="207"/>
          <ac:spMkLst>
            <pc:docMk/>
            <pc:sldMk cId="981178616" sldId="256"/>
            <ac:spMk id="1380" creationId="{36CE8361-2524-445F-BB12-A29DD539B05D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81" creationId="{1154DE5C-EA04-4899-B4F2-1607744393DD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82" creationId="{A8D9ABB9-6744-42C1-A793-CF5B98FCFB1B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83" creationId="{31B751A4-5898-41DB-9906-54A32DC4D6F7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84" creationId="{AD474CE9-BD36-4263-9B3A-DF4E6218F01C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88" creationId="{E0AD6C55-4901-4615-AAD6-A52D6FAA61E4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89" creationId="{41952DEE-C3AF-4365-BAC2-4CC678A2CB33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0" creationId="{95EE9562-35CD-41EC-A065-964183CA0AEB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1" creationId="{26E26A6A-6BD0-40DF-9F0D-FE6FB686FE5C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2" creationId="{56EE9C4F-7683-4714-AC5C-6D23279E30A7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3" creationId="{B3A6DF4F-6C9F-4ADB-9FAE-96F9B080AEAE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4" creationId="{610B92A1-F589-407B-A197-6379A675E7F9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5" creationId="{D8059124-F056-41AB-8E5A-DD0497E3907A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6" creationId="{0B014A6E-29BB-4C54-AA05-1D3AB13B8220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7" creationId="{9DDBC49D-77DD-4154-BBBC-6B714F4A3D48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8" creationId="{C8DCD612-F1D9-42F5-89FA-FCC89F57EF1B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399" creationId="{B4FE5F08-8492-416B-BBFF-2AA67809D20A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400" creationId="{ED4459FD-02AF-40DF-B9B6-D5DBCD28DFB8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401" creationId="{376E0AB6-9FB7-4ACB-A66B-AA88B1461C5D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402" creationId="{78BE80C4-F2BD-4009-BA89-406D0D936D62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403" creationId="{CCB2DBE3-6871-4304-AF0D-320C908B717F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404" creationId="{304CF223-B7B0-43EF-AC92-0B59CD78808B}"/>
          </ac:spMkLst>
        </pc:spChg>
        <pc:spChg chg="mod">
          <ac:chgData name="Jurjen Kranenborg" userId="0f1a5ec6a967f9e9" providerId="LiveId" clId="{62998830-D8AF-4934-8D68-B5755A1E1CF0}" dt="2021-12-18T19:12:46.355" v="2143" actId="207"/>
          <ac:spMkLst>
            <pc:docMk/>
            <pc:sldMk cId="981178616" sldId="256"/>
            <ac:spMk id="1405" creationId="{C573657D-A16B-47C6-9930-0D3ADDB03790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406" creationId="{02FE34D8-2669-4EB3-8B4F-8B8FB92600B0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407" creationId="{76B18F04-E074-430A-BD0B-0AAEB4CBCD08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408" creationId="{1ECECF18-9445-4BD4-81CC-1213ED41EF20}"/>
          </ac:spMkLst>
        </pc:spChg>
        <pc:spChg chg="mod">
          <ac:chgData name="Jurjen Kranenborg" userId="0f1a5ec6a967f9e9" providerId="LiveId" clId="{62998830-D8AF-4934-8D68-B5755A1E1CF0}" dt="2021-12-18T18:47:56.068" v="2101"/>
          <ac:spMkLst>
            <pc:docMk/>
            <pc:sldMk cId="981178616" sldId="256"/>
            <ac:spMk id="1409" creationId="{6311661E-ADAC-49CC-A470-5908AC335ED4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13" creationId="{93B3861B-C333-441F-BD53-0E88A9FD7F51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14" creationId="{C9770DC3-B37B-4471-93E8-E4BDCD2873D5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15" creationId="{B9B1446E-D58C-4FDF-9604-3A16F675EE44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16" creationId="{DF9BF0C1-1DA5-40B8-BC6E-DDBE51891377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17" creationId="{415E6C52-DEE3-46CF-B007-D2FDAA9FB278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18" creationId="{9ABB5245-F125-4693-A01E-EFB8DC80362D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19" creationId="{82178382-7EF5-4605-B60B-78482220D20A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0" creationId="{92664BE2-AE00-44A2-BADD-8CC9B9AD0073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1" creationId="{F3079FAC-651D-4472-B5D0-5834565F20D1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2" creationId="{38EAB5F3-A3BB-413E-8647-0995079611E8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3" creationId="{7E964107-A18A-45A3-9EA7-4E95FDA58578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4" creationId="{A0089967-B96B-4375-B07D-8D67C7BAB77A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5" creationId="{5E925468-CFB9-4AF4-BA1B-055299C4D402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6" creationId="{E6DB438D-2651-4B47-BE55-3F8A87A0E325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7" creationId="{0B1ECEEA-923B-47D9-8A86-0FDE7BAB8CCF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8" creationId="{0AA8DD6A-A032-4DB4-81BA-F02760483620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29" creationId="{320764F5-C682-442A-A815-27CE8DB80EF0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30" creationId="{4274819A-57C7-4D9C-80EF-EB3CA2DE3764}"/>
          </ac:spMkLst>
        </pc:spChg>
        <pc:spChg chg="mod">
          <ac:chgData name="Jurjen Kranenborg" userId="0f1a5ec6a967f9e9" providerId="LiveId" clId="{62998830-D8AF-4934-8D68-B5755A1E1CF0}" dt="2021-12-18T18:58:48.351" v="2132"/>
          <ac:spMkLst>
            <pc:docMk/>
            <pc:sldMk cId="981178616" sldId="256"/>
            <ac:spMk id="1431" creationId="{610ED8D9-E2D8-43FC-A1A9-7307A7A686F7}"/>
          </ac:spMkLst>
        </pc:spChg>
        <pc:spChg chg="add mod">
          <ac:chgData name="Jurjen Kranenborg" userId="0f1a5ec6a967f9e9" providerId="LiveId" clId="{62998830-D8AF-4934-8D68-B5755A1E1CF0}" dt="2021-12-18T19:13:08.805" v="2144" actId="1076"/>
          <ac:spMkLst>
            <pc:docMk/>
            <pc:sldMk cId="981178616" sldId="256"/>
            <ac:spMk id="1432" creationId="{1CE88019-7E25-44B6-A3D4-786E1501C837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36" creationId="{9A5EBFDC-496E-48E5-9E18-BED57929BA3C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37" creationId="{CF2FFC17-243A-4ACF-B2BF-9CECC5A3A749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38" creationId="{E481DD29-EF2B-4AAB-AE1D-EAA45565640C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39" creationId="{C1132B7F-0A9D-41C1-A8D4-A203AF2539CF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0" creationId="{F2E67103-B5C6-46AB-A375-7E8A4666DB14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1" creationId="{DB442EAA-1330-495F-AC9E-0B15420A8680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2" creationId="{C32878F7-0BEE-4A8A-98C3-554081B8B357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3" creationId="{6F7DF138-2EC0-46C1-BD58-6E50B9086EF0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4" creationId="{D433A736-EAF5-461F-8D07-EA2A86973AD5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5" creationId="{AA023EE8-A707-42E5-A788-EE7ABCA3B2EB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6" creationId="{0605133E-588C-44EC-8599-DDA50126E289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7" creationId="{E6079AB5-83EE-4F74-BE87-300ECB7C877A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8" creationId="{A87DD09F-7608-43B8-8BA8-705AF9D3DD1A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49" creationId="{E20B57D7-2718-4D62-9DFA-5270F760DB7F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50" creationId="{20CC78E0-2E66-4A32-B3D8-53F796553294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51" creationId="{DBAC3256-5063-402E-83DC-0B65FB3615CB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52" creationId="{32F9E023-5997-438F-9679-386C5F956407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53" creationId="{FEA2B37C-62AD-4B50-A362-FB0124E721D6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54" creationId="{F8BC6F53-E1B5-4420-91DA-34F1AA480C72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55" creationId="{CDE158D9-F2B2-4F26-AABC-D8094CFAD29B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56" creationId="{3CEE6426-425E-47B5-82F4-06D8353008A9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57" creationId="{2F2111A2-7434-4673-BEE7-5A2EBB0C5C4B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61" creationId="{D14AC662-7F53-420E-A0B4-52754B8A0034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62" creationId="{18D7F4D2-E89C-426F-8389-0B91361891D2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63" creationId="{B5884B2A-D9BA-4398-8428-BEAE670810BB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64" creationId="{88C4653A-9FCE-4A79-BD2B-A835AD008DFF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65" creationId="{55406982-DBB4-47E0-922D-FA04F8BD8FEF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66" creationId="{3A738AB0-DA86-4970-A0E0-A215F1D6CBA0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67" creationId="{C9801C01-170E-4091-845E-D3C74BB8A23E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68" creationId="{E9056DB1-F21E-4347-ADB9-5FC5E584422E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69" creationId="{72EE836F-D668-4601-A714-8C144E5D897E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0" creationId="{519D123C-104D-45F3-9B87-26639B26C330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1" creationId="{7B9391DA-EDC6-4669-BF49-D17D90E69409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2" creationId="{E1FC5BED-ADAE-4C35-97C0-DE356E431678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3" creationId="{24789381-F235-496C-A965-CE8346BF740C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4" creationId="{0FFAD2E5-B6A7-4945-90BD-036848DF6707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5" creationId="{CCBF95D3-92DC-42D4-8DF7-726B2D3452A2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6" creationId="{53C81CED-3F17-43D8-9E94-D929C9FD6547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7" creationId="{C4F05F81-ADB6-4041-960B-D9F7197FC614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8" creationId="{9B1CA0EB-079A-40C1-A8A0-38051AAE8FB8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79" creationId="{FD498048-0579-4F18-A323-FD348D2AC419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80" creationId="{D0FAF17F-8251-45A2-AF4F-1E1EDA785557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81" creationId="{052B448D-B257-4779-A0D4-F2EEB7A06DA3}"/>
          </ac:spMkLst>
        </pc:spChg>
        <pc:spChg chg="mod">
          <ac:chgData name="Jurjen Kranenborg" userId="0f1a5ec6a967f9e9" providerId="LiveId" clId="{62998830-D8AF-4934-8D68-B5755A1E1CF0}" dt="2021-12-18T19:10:42.424" v="2134"/>
          <ac:spMkLst>
            <pc:docMk/>
            <pc:sldMk cId="981178616" sldId="256"/>
            <ac:spMk id="1482" creationId="{6DD245ED-A7D3-4D67-B059-1A1217E4C04B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86" creationId="{B04B307F-F492-4102-894D-D7C014B32669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87" creationId="{F7419444-B380-4B5D-A764-573DADB83477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88" creationId="{66EAC4DA-E1C8-4040-9C56-53C47D4E96EB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89" creationId="{52C89C6A-C443-4C0C-9169-41E542266212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0" creationId="{7254F299-A61D-4AF1-BFB0-B278FBD9B281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1" creationId="{628E59F7-594E-41A5-87EB-BD61D7046A90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2" creationId="{C512697C-B9D2-4405-9D31-F5F9C39B78E3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3" creationId="{73E33D02-E613-4872-A7F3-E8F411417C89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4" creationId="{313EA71B-376F-4032-9B4B-1D096C6CA22E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5" creationId="{C775FDFE-7D22-48B4-8ECE-014BC7B123AB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6" creationId="{26FD3E86-2FBF-4E23-B425-59F15884BF1D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7" creationId="{EA018781-0250-49E0-9B65-458490A1E91B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8" creationId="{9041AEFB-568B-46A6-AA72-2FB8FBDA8D9F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499" creationId="{D9F496F0-227F-4AFB-8DAC-765F4FF27FB4}"/>
          </ac:spMkLst>
        </pc:spChg>
        <pc:spChg chg="mod">
          <ac:chgData name="Jurjen Kranenborg" userId="0f1a5ec6a967f9e9" providerId="LiveId" clId="{62998830-D8AF-4934-8D68-B5755A1E1CF0}" dt="2021-12-18T19:12:38.671" v="2142" actId="207"/>
          <ac:spMkLst>
            <pc:docMk/>
            <pc:sldMk cId="981178616" sldId="256"/>
            <ac:spMk id="1500" creationId="{C9A7B2E4-C55D-4E8D-A1D3-7853D2143F48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01" creationId="{CAC763AE-6F46-440C-8F73-0B50D5A165E2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02" creationId="{BA93D29F-CA19-4291-BFD5-B16E81F3B940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03" creationId="{FB353199-616A-4D37-A8B4-0182D9672106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04" creationId="{44464007-4A46-4975-A728-F3DEF0255C4E}"/>
          </ac:spMkLst>
        </pc:spChg>
        <pc:spChg chg="add mod">
          <ac:chgData name="Jurjen Kranenborg" userId="0f1a5ec6a967f9e9" providerId="LiveId" clId="{62998830-D8AF-4934-8D68-B5755A1E1CF0}" dt="2021-12-18T19:11:39.846" v="2139" actId="1076"/>
          <ac:spMkLst>
            <pc:docMk/>
            <pc:sldMk cId="981178616" sldId="256"/>
            <ac:spMk id="1505" creationId="{92D2FF7C-BFDA-4300-9CEF-1CE6C0C0F95F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09" creationId="{43757805-0493-4303-9C9C-EAD4217A52B6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0" creationId="{62152616-4A49-454E-BB33-B5FAA82AB2C2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1" creationId="{6D240C73-1EA0-4B20-9688-A4F044E18F99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2" creationId="{4831134F-8AB9-490E-BB3F-47F9C6181600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3" creationId="{C6B728B6-49CE-4827-9568-9A561AB0DA3D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4" creationId="{86C2CB94-6707-4C78-970A-5C0DCC82B32C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5" creationId="{AC6B38F8-62B0-4DAC-9119-28EC78803228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6" creationId="{095C65BE-E1C7-427C-B59C-9140F1BD99B5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7" creationId="{E7B17134-A94F-44A6-9F45-F527F91F731F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8" creationId="{055D9AB3-AEC0-4F75-899D-774E0F5E0234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19" creationId="{34ED7208-3065-4566-BA71-E1A05C5DAD83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20" creationId="{9AD1EC6D-FC83-43AA-A0BB-884A1AC29AEB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21" creationId="{C5A1B79A-F0EC-418E-BF2A-6783A836E1DB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22" creationId="{7914840B-1E56-49AA-83CB-CA59D9E962FC}"/>
          </ac:spMkLst>
        </pc:spChg>
        <pc:spChg chg="mod">
          <ac:chgData name="Jurjen Kranenborg" userId="0f1a5ec6a967f9e9" providerId="LiveId" clId="{62998830-D8AF-4934-8D68-B5755A1E1CF0}" dt="2021-12-18T19:11:53.913" v="2140" actId="207"/>
          <ac:spMkLst>
            <pc:docMk/>
            <pc:sldMk cId="981178616" sldId="256"/>
            <ac:spMk id="1523" creationId="{D89509D8-4424-4143-A708-F70C2E66713E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24" creationId="{191D1FBB-AF45-4441-99DD-6464F34A0046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25" creationId="{CC70156A-2BBB-46F7-92B9-5AF07FAC2BC0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26" creationId="{99757281-593B-478F-8A7A-B1ECBD90B0A6}"/>
          </ac:spMkLst>
        </pc:spChg>
        <pc:spChg chg="mod">
          <ac:chgData name="Jurjen Kranenborg" userId="0f1a5ec6a967f9e9" providerId="LiveId" clId="{62998830-D8AF-4934-8D68-B5755A1E1CF0}" dt="2021-12-18T19:11:33.064" v="2138"/>
          <ac:spMkLst>
            <pc:docMk/>
            <pc:sldMk cId="981178616" sldId="256"/>
            <ac:spMk id="1527" creationId="{AA87A177-B040-47F7-97C7-B3D5E6BC4191}"/>
          </ac:spMkLst>
        </pc:spChg>
        <pc:spChg chg="add mod">
          <ac:chgData name="Jurjen Kranenborg" userId="0f1a5ec6a967f9e9" providerId="LiveId" clId="{62998830-D8AF-4934-8D68-B5755A1E1CF0}" dt="2021-12-18T19:11:39.846" v="2139" actId="1076"/>
          <ac:spMkLst>
            <pc:docMk/>
            <pc:sldMk cId="981178616" sldId="256"/>
            <ac:spMk id="1528" creationId="{3931831A-0FC3-416F-BC0B-1E04936FC0AE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32" creationId="{F15D97E4-1984-4ED7-9526-6EF97958D330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33" creationId="{F892EC78-2D52-4398-92FA-18C6CF1F716D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34" creationId="{F49E1089-838E-4F91-A25E-84F8F64FB984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35" creationId="{CC5933ED-BE46-4E31-8E5D-2C3095EC20D4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36" creationId="{AD6FD5E7-AB39-474F-9664-257B1AA231E2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37" creationId="{2FDC4C4B-44F2-4AE4-81D1-BD33FE2BB28A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38" creationId="{ADA6DBBC-E9C6-4C4C-8392-91E64021A060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39" creationId="{53D90A74-FDE2-48F6-92AF-0D4E46E8B1A9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40" creationId="{B1D8F1A0-1851-4370-B240-9CF264383E1D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41" creationId="{0D820BE9-1B4A-4D2C-A883-B826F8E1837E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42" creationId="{28204FCA-C89E-4755-AF98-0CF2BAAE3103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43" creationId="{B427812A-D4E3-4E9D-BF63-E467DC202025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44" creationId="{75554D5F-C343-4A6B-BFCA-DFC0DAB2439D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45" creationId="{CB3E3B9D-113D-4A34-B866-8339FA20650B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46" creationId="{1D8A8EF4-A54F-42D0-90E9-0559D9D57169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47" creationId="{1F56C041-193E-40A1-976F-60C0B42CDBED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48" creationId="{0C5BA5CF-08CA-4602-A94C-4A1BC56D8DB1}"/>
          </ac:spMkLst>
        </pc:spChg>
        <pc:spChg chg="mod">
          <ac:chgData name="Jurjen Kranenborg" userId="0f1a5ec6a967f9e9" providerId="LiveId" clId="{62998830-D8AF-4934-8D68-B5755A1E1CF0}" dt="2021-12-18T19:13:32.664" v="2147" actId="207"/>
          <ac:spMkLst>
            <pc:docMk/>
            <pc:sldMk cId="981178616" sldId="256"/>
            <ac:spMk id="1549" creationId="{385B05E5-6692-450A-83C4-B58B21C88B97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50" creationId="{105C7055-9BFE-47D6-A60C-B2C32FD09ED4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51" creationId="{BFBDBF4F-4A65-4EF4-AC13-AAF7074996AF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52" creationId="{ADB375DB-140A-451C-87F3-646D1BDCB8D2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53" creationId="{85A9A175-F7F1-4300-A93C-9ABCB0C6A114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57" creationId="{9ED89764-CB06-41DA-81A3-DBB6407A425A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58" creationId="{F6F8C3F4-8B85-46E2-A245-24BC905BD22E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59" creationId="{EC78BAB1-E7D9-4EF2-821F-927179BA988C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0" creationId="{EAE43275-6C4E-4204-B3DD-F8D5E892B2FC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1" creationId="{B4879A3F-D78D-46B9-ACE3-679FCDB5BABC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2" creationId="{07BEED2C-E1EA-4952-A944-C4C9C32382BF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3" creationId="{884FD702-21C4-4318-99F8-EE7820A39CDD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4" creationId="{5D279B0B-2748-4E6D-8391-333D26B83851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5" creationId="{48326B75-2550-4AFB-A56E-3BF81D6940EF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6" creationId="{F154884B-75EE-4794-9367-ACFC853E42EE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7" creationId="{A134155D-7BAF-4284-8DA3-C9ABDAB603CC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8" creationId="{C982F82D-8F39-46B3-9C32-02E6C2CDBF90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69" creationId="{52E2B74F-1AB0-4BCD-8F75-773F1E769122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70" creationId="{6B31CB77-1BFB-4192-BB5A-5A46FEC4A67E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71" creationId="{F8039D46-9B58-4B40-91DA-FF208D2C7B4C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72" creationId="{FDCF6B45-5A5E-483A-BD83-C01A3AF42BC7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73" creationId="{6FB57396-F8F7-4452-83C0-B8C959489E06}"/>
          </ac:spMkLst>
        </pc:spChg>
        <pc:spChg chg="mod">
          <ac:chgData name="Jurjen Kranenborg" userId="0f1a5ec6a967f9e9" providerId="LiveId" clId="{62998830-D8AF-4934-8D68-B5755A1E1CF0}" dt="2021-12-18T19:13:38.726" v="2148" actId="207"/>
          <ac:spMkLst>
            <pc:docMk/>
            <pc:sldMk cId="981178616" sldId="256"/>
            <ac:spMk id="1574" creationId="{2FB60502-5979-4BA3-A619-A751985AB033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75" creationId="{502264E3-52C3-4EE7-8444-191FBA755CE3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76" creationId="{A0E0FBBF-A41A-4A4D-9E9C-D0CAFCB51FAC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77" creationId="{6FF303BA-2B00-4804-B352-66FB91065A47}"/>
          </ac:spMkLst>
        </pc:spChg>
        <pc:spChg chg="mod">
          <ac:chgData name="Jurjen Kranenborg" userId="0f1a5ec6a967f9e9" providerId="LiveId" clId="{62998830-D8AF-4934-8D68-B5755A1E1CF0}" dt="2021-12-18T19:13:21.219" v="2145"/>
          <ac:spMkLst>
            <pc:docMk/>
            <pc:sldMk cId="981178616" sldId="256"/>
            <ac:spMk id="1578" creationId="{9991C471-9230-413D-BBC1-F1E1E7420AE9}"/>
          </ac:spMkLst>
        </pc:spChg>
        <pc:spChg chg="del mod topLvl">
          <ac:chgData name="Jurjen Kranenborg" userId="0f1a5ec6a967f9e9" providerId="LiveId" clId="{62998830-D8AF-4934-8D68-B5755A1E1CF0}" dt="2021-12-18T19:19:07.249" v="2164" actId="21"/>
          <ac:spMkLst>
            <pc:docMk/>
            <pc:sldMk cId="981178616" sldId="256"/>
            <ac:spMk id="1582" creationId="{2F92396E-748F-4B8E-AFFC-5287C1C5C787}"/>
          </ac:spMkLst>
        </pc:spChg>
        <pc:spChg chg="del mod topLvl">
          <ac:chgData name="Jurjen Kranenborg" userId="0f1a5ec6a967f9e9" providerId="LiveId" clId="{62998830-D8AF-4934-8D68-B5755A1E1CF0}" dt="2021-12-18T19:19:07.249" v="2164" actId="21"/>
          <ac:spMkLst>
            <pc:docMk/>
            <pc:sldMk cId="981178616" sldId="256"/>
            <ac:spMk id="1583" creationId="{D62F7014-F789-4CF4-92C7-6C527BAF29C3}"/>
          </ac:spMkLst>
        </pc:spChg>
        <pc:spChg chg="del mod topLvl">
          <ac:chgData name="Jurjen Kranenborg" userId="0f1a5ec6a967f9e9" providerId="LiveId" clId="{62998830-D8AF-4934-8D68-B5755A1E1CF0}" dt="2021-12-18T19:19:07.249" v="2164" actId="21"/>
          <ac:spMkLst>
            <pc:docMk/>
            <pc:sldMk cId="981178616" sldId="256"/>
            <ac:spMk id="1584" creationId="{99AB3C77-5CFA-4B9D-8C12-7BEBBF2785DD}"/>
          </ac:spMkLst>
        </pc:spChg>
        <pc:spChg chg="del mod topLvl">
          <ac:chgData name="Jurjen Kranenborg" userId="0f1a5ec6a967f9e9" providerId="LiveId" clId="{62998830-D8AF-4934-8D68-B5755A1E1CF0}" dt="2021-12-18T19:19:07.249" v="2164" actId="21"/>
          <ac:spMkLst>
            <pc:docMk/>
            <pc:sldMk cId="981178616" sldId="256"/>
            <ac:spMk id="1585" creationId="{B4B76744-D60F-4C4A-8B1A-81F01F27F664}"/>
          </ac:spMkLst>
        </pc:spChg>
        <pc:spChg chg="del mod">
          <ac:chgData name="Jurjen Kranenborg" userId="0f1a5ec6a967f9e9" providerId="LiveId" clId="{62998830-D8AF-4934-8D68-B5755A1E1CF0}" dt="2021-12-18T19:14:51.063" v="2151" actId="478"/>
          <ac:spMkLst>
            <pc:docMk/>
            <pc:sldMk cId="981178616" sldId="256"/>
            <ac:spMk id="1586" creationId="{7BCEBD0B-9154-43CF-8A4E-6C01F9A7150A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87" creationId="{EC0633A3-29A3-486D-81BC-A2910B9A2E5F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88" creationId="{877037A5-B2A8-4DFE-930B-E0A593E8272E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89" creationId="{B51989CB-61E0-423F-AFEA-5BB798F0634D}"/>
          </ac:spMkLst>
        </pc:spChg>
        <pc:spChg chg="del mod">
          <ac:chgData name="Jurjen Kranenborg" userId="0f1a5ec6a967f9e9" providerId="LiveId" clId="{62998830-D8AF-4934-8D68-B5755A1E1CF0}" dt="2021-12-18T19:18:36.361" v="2163" actId="21"/>
          <ac:spMkLst>
            <pc:docMk/>
            <pc:sldMk cId="981178616" sldId="256"/>
            <ac:spMk id="1590" creationId="{B9EC84A2-1BF3-43AD-91B3-0E4C865633C1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91" creationId="{00427719-A181-4FE3-A1DB-2197DF9BFBF2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92" creationId="{DF40AA05-C071-4DFC-A1D1-818C06F2B996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93" creationId="{D7318E98-397C-4807-8D59-CBDDA41CF075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94" creationId="{10CC8F07-CE66-49FF-A791-7DD6A7286658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95" creationId="{3A16FD3D-0343-4C09-BBF6-6C1CCCB04E2D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96" creationId="{D672EA3A-AD2E-4F28-A175-8FCE58D09951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97" creationId="{4BE36596-9CCC-4795-81A3-057689349811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98" creationId="{8FC214EF-0BA5-4166-9C7D-4321D6A4AD3C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599" creationId="{3B499979-E7EE-40D1-BE80-A1DFD0BCF3F6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600" creationId="{DADA2CEF-5123-48E1-9FE6-659AEFDCE3DE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601" creationId="{A7D18E05-8F71-4A39-8DD5-4188CFE2F384}"/>
          </ac:spMkLst>
        </pc:spChg>
        <pc:spChg chg="mod">
          <ac:chgData name="Jurjen Kranenborg" userId="0f1a5ec6a967f9e9" providerId="LiveId" clId="{62998830-D8AF-4934-8D68-B5755A1E1CF0}" dt="2021-12-18T19:18:21.595" v="2162" actId="207"/>
          <ac:spMkLst>
            <pc:docMk/>
            <pc:sldMk cId="981178616" sldId="256"/>
            <ac:spMk id="1602" creationId="{F822DDFF-D42F-49A3-9C05-31064B1DD725}"/>
          </ac:spMkLst>
        </pc:spChg>
        <pc:spChg chg="mod">
          <ac:chgData name="Jurjen Kranenborg" userId="0f1a5ec6a967f9e9" providerId="LiveId" clId="{62998830-D8AF-4934-8D68-B5755A1E1CF0}" dt="2021-12-18T19:17:02.556" v="2156" actId="165"/>
          <ac:spMkLst>
            <pc:docMk/>
            <pc:sldMk cId="981178616" sldId="256"/>
            <ac:spMk id="1603" creationId="{F8EB1092-004E-480C-B51E-E268BB13791F}"/>
          </ac:spMkLst>
        </pc:spChg>
        <pc:spChg chg="mod">
          <ac:chgData name="Jurjen Kranenborg" userId="0f1a5ec6a967f9e9" providerId="LiveId" clId="{62998830-D8AF-4934-8D68-B5755A1E1CF0}" dt="2021-12-18T19:17:51.949" v="2161" actId="207"/>
          <ac:spMkLst>
            <pc:docMk/>
            <pc:sldMk cId="981178616" sldId="256"/>
            <ac:spMk id="1604" creationId="{C0A84E6D-3127-4763-9C4E-5923A22E724A}"/>
          </ac:spMkLst>
        </pc:spChg>
        <pc:grpChg chg="add mod">
          <ac:chgData name="Jurjen Kranenborg" userId="0f1a5ec6a967f9e9" providerId="LiveId" clId="{62998830-D8AF-4934-8D68-B5755A1E1CF0}" dt="2021-12-10T16:41:50.902" v="345" actId="164"/>
          <ac:grpSpMkLst>
            <pc:docMk/>
            <pc:sldMk cId="981178616" sldId="256"/>
            <ac:grpSpMk id="2" creationId="{04DA757F-690B-4F18-BFF5-237D5A2E02D3}"/>
          </ac:grpSpMkLst>
        </pc:grpChg>
        <pc:grpChg chg="add del mod">
          <ac:chgData name="Jurjen Kranenborg" userId="0f1a5ec6a967f9e9" providerId="LiveId" clId="{62998830-D8AF-4934-8D68-B5755A1E1CF0}" dt="2021-12-10T13:53:27.578" v="193" actId="165"/>
          <ac:grpSpMkLst>
            <pc:docMk/>
            <pc:sldMk cId="981178616" sldId="256"/>
            <ac:grpSpMk id="4" creationId="{6ACC0D33-3BE0-42AA-AFB3-156848D1B98E}"/>
          </ac:grpSpMkLst>
        </pc:grpChg>
        <pc:grpChg chg="add mod">
          <ac:chgData name="Jurjen Kranenborg" userId="0f1a5ec6a967f9e9" providerId="LiveId" clId="{62998830-D8AF-4934-8D68-B5755A1E1CF0}" dt="2021-12-10T23:03:55.175" v="1533" actId="1076"/>
          <ac:grpSpMkLst>
            <pc:docMk/>
            <pc:sldMk cId="981178616" sldId="256"/>
            <ac:grpSpMk id="8" creationId="{8AF1553E-60F2-4285-933B-FA93D8202B59}"/>
          </ac:grpSpMkLst>
        </pc:grpChg>
        <pc:grpChg chg="add del mod topLvl">
          <ac:chgData name="Jurjen Kranenborg" userId="0f1a5ec6a967f9e9" providerId="LiveId" clId="{62998830-D8AF-4934-8D68-B5755A1E1CF0}" dt="2021-12-10T14:02:44.712" v="234" actId="165"/>
          <ac:grpSpMkLst>
            <pc:docMk/>
            <pc:sldMk cId="981178616" sldId="256"/>
            <ac:grpSpMk id="8" creationId="{A79143B1-93D9-4C3A-986D-52A6BA8A6EB6}"/>
          </ac:grpSpMkLst>
        </pc:grpChg>
        <pc:grpChg chg="add del mod">
          <ac:chgData name="Jurjen Kranenborg" userId="0f1a5ec6a967f9e9" providerId="LiveId" clId="{62998830-D8AF-4934-8D68-B5755A1E1CF0}" dt="2021-12-10T09:54:41.340" v="86" actId="21"/>
          <ac:grpSpMkLst>
            <pc:docMk/>
            <pc:sldMk cId="981178616" sldId="256"/>
            <ac:grpSpMk id="13" creationId="{E8A34D62-C325-4839-B3A8-F86B5DBB37F0}"/>
          </ac:grpSpMkLst>
        </pc:grpChg>
        <pc:grpChg chg="add del mod">
          <ac:chgData name="Jurjen Kranenborg" userId="0f1a5ec6a967f9e9" providerId="LiveId" clId="{62998830-D8AF-4934-8D68-B5755A1E1CF0}" dt="2021-12-10T09:54:41.340" v="86" actId="21"/>
          <ac:grpSpMkLst>
            <pc:docMk/>
            <pc:sldMk cId="981178616" sldId="256"/>
            <ac:grpSpMk id="14" creationId="{30ADFCA4-5BA2-4115-A8A4-707D3D76888B}"/>
          </ac:grpSpMkLst>
        </pc:grpChg>
        <pc:grpChg chg="add del mod">
          <ac:chgData name="Jurjen Kranenborg" userId="0f1a5ec6a967f9e9" providerId="LiveId" clId="{62998830-D8AF-4934-8D68-B5755A1E1CF0}" dt="2021-12-10T14:02:38.487" v="233" actId="165"/>
          <ac:grpSpMkLst>
            <pc:docMk/>
            <pc:sldMk cId="981178616" sldId="256"/>
            <ac:grpSpMk id="14" creationId="{5006795E-D87D-4D18-9D86-016266FBE8EE}"/>
          </ac:grpSpMkLst>
        </pc:grpChg>
        <pc:grpChg chg="add mod">
          <ac:chgData name="Jurjen Kranenborg" userId="0f1a5ec6a967f9e9" providerId="LiveId" clId="{62998830-D8AF-4934-8D68-B5755A1E1CF0}" dt="2021-12-10T16:41:50.902" v="345" actId="164"/>
          <ac:grpSpMkLst>
            <pc:docMk/>
            <pc:sldMk cId="981178616" sldId="256"/>
            <ac:grpSpMk id="15" creationId="{B90E7D9E-B8CD-4EFA-85C8-86E86A8B66A0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8" creationId="{917C23DC-7115-4B55-A53A-5A6DC3499DE1}"/>
          </ac:grpSpMkLst>
        </pc:grpChg>
        <pc:grpChg chg="add mod">
          <ac:chgData name="Jurjen Kranenborg" userId="0f1a5ec6a967f9e9" providerId="LiveId" clId="{62998830-D8AF-4934-8D68-B5755A1E1CF0}" dt="2021-12-18T21:07:15.500" v="2256" actId="1076"/>
          <ac:grpSpMkLst>
            <pc:docMk/>
            <pc:sldMk cId="981178616" sldId="256"/>
            <ac:grpSpMk id="20" creationId="{D3D4D73B-0F63-4C2C-ABEF-3831CC72D011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22" creationId="{53CEEB1E-3A30-4D22-93B0-9BC5A7DDB1E2}"/>
          </ac:grpSpMkLst>
        </pc:grpChg>
        <pc:grpChg chg="add mod">
          <ac:chgData name="Jurjen Kranenborg" userId="0f1a5ec6a967f9e9" providerId="LiveId" clId="{62998830-D8AF-4934-8D68-B5755A1E1CF0}" dt="2021-12-18T21:13:02.513" v="2284" actId="1076"/>
          <ac:grpSpMkLst>
            <pc:docMk/>
            <pc:sldMk cId="981178616" sldId="256"/>
            <ac:grpSpMk id="22" creationId="{64EAC279-DC9F-410F-8501-2FD91072474E}"/>
          </ac:grpSpMkLst>
        </pc:grpChg>
        <pc:grpChg chg="add del mod">
          <ac:chgData name="Jurjen Kranenborg" userId="0f1a5ec6a967f9e9" providerId="LiveId" clId="{62998830-D8AF-4934-8D68-B5755A1E1CF0}" dt="2021-12-15T21:18:38.601" v="1650" actId="21"/>
          <ac:grpSpMkLst>
            <pc:docMk/>
            <pc:sldMk cId="981178616" sldId="256"/>
            <ac:grpSpMk id="36" creationId="{0C6B9878-56F6-408E-89E8-AB76DFDA59F7}"/>
          </ac:grpSpMkLst>
        </pc:grpChg>
        <pc:grpChg chg="mod">
          <ac:chgData name="Jurjen Kranenborg" userId="0f1a5ec6a967f9e9" providerId="LiveId" clId="{62998830-D8AF-4934-8D68-B5755A1E1CF0}" dt="2021-12-10T16:49:56.374" v="361"/>
          <ac:grpSpMkLst>
            <pc:docMk/>
            <pc:sldMk cId="981178616" sldId="256"/>
            <ac:grpSpMk id="37" creationId="{A572003A-EE3F-43B4-8AEF-131A98C0467D}"/>
          </ac:grpSpMkLst>
        </pc:grpChg>
        <pc:grpChg chg="mod">
          <ac:chgData name="Jurjen Kranenborg" userId="0f1a5ec6a967f9e9" providerId="LiveId" clId="{62998830-D8AF-4934-8D68-B5755A1E1CF0}" dt="2021-12-10T16:49:56.374" v="361"/>
          <ac:grpSpMkLst>
            <pc:docMk/>
            <pc:sldMk cId="981178616" sldId="256"/>
            <ac:grpSpMk id="38" creationId="{996E2019-878D-4519-8C9A-FA883A576546}"/>
          </ac:grpSpMkLst>
        </pc:grpChg>
        <pc:grpChg chg="add del mod">
          <ac:chgData name="Jurjen Kranenborg" userId="0f1a5ec6a967f9e9" providerId="LiveId" clId="{62998830-D8AF-4934-8D68-B5755A1E1CF0}" dt="2021-12-10T18:13:45.990" v="1030" actId="21"/>
          <ac:grpSpMkLst>
            <pc:docMk/>
            <pc:sldMk cId="981178616" sldId="256"/>
            <ac:grpSpMk id="62" creationId="{32F55309-F667-482E-9925-3B1B0EB0CBC2}"/>
          </ac:grpSpMkLst>
        </pc:grpChg>
        <pc:grpChg chg="mod">
          <ac:chgData name="Jurjen Kranenborg" userId="0f1a5ec6a967f9e9" providerId="LiveId" clId="{62998830-D8AF-4934-8D68-B5755A1E1CF0}" dt="2021-12-10T16:54:13.319" v="377"/>
          <ac:grpSpMkLst>
            <pc:docMk/>
            <pc:sldMk cId="981178616" sldId="256"/>
            <ac:grpSpMk id="63" creationId="{DC18F847-19C6-4236-9FCF-1DECB9A18BB9}"/>
          </ac:grpSpMkLst>
        </pc:grpChg>
        <pc:grpChg chg="mod">
          <ac:chgData name="Jurjen Kranenborg" userId="0f1a5ec6a967f9e9" providerId="LiveId" clId="{62998830-D8AF-4934-8D68-B5755A1E1CF0}" dt="2021-12-10T16:54:13.319" v="377"/>
          <ac:grpSpMkLst>
            <pc:docMk/>
            <pc:sldMk cId="981178616" sldId="256"/>
            <ac:grpSpMk id="64" creationId="{753D436A-2230-4B90-A983-7443DAD135BB}"/>
          </ac:grpSpMkLst>
        </pc:grpChg>
        <pc:grpChg chg="add del mod">
          <ac:chgData name="Jurjen Kranenborg" userId="0f1a5ec6a967f9e9" providerId="LiveId" clId="{62998830-D8AF-4934-8D68-B5755A1E1CF0}" dt="2021-12-10T18:13:45.990" v="1030" actId="21"/>
          <ac:grpSpMkLst>
            <pc:docMk/>
            <pc:sldMk cId="981178616" sldId="256"/>
            <ac:grpSpMk id="88" creationId="{873F10F8-895D-4975-B178-8F9CD17354E1}"/>
          </ac:grpSpMkLst>
        </pc:grpChg>
        <pc:grpChg chg="mod">
          <ac:chgData name="Jurjen Kranenborg" userId="0f1a5ec6a967f9e9" providerId="LiveId" clId="{62998830-D8AF-4934-8D68-B5755A1E1CF0}" dt="2021-12-10T16:55:10.202" v="382" actId="207"/>
          <ac:grpSpMkLst>
            <pc:docMk/>
            <pc:sldMk cId="981178616" sldId="256"/>
            <ac:grpSpMk id="89" creationId="{5E7058CF-F09A-4FB3-8E3B-45ACC84A2FD2}"/>
          </ac:grpSpMkLst>
        </pc:grpChg>
        <pc:grpChg chg="mod">
          <ac:chgData name="Jurjen Kranenborg" userId="0f1a5ec6a967f9e9" providerId="LiveId" clId="{62998830-D8AF-4934-8D68-B5755A1E1CF0}" dt="2021-12-10T16:55:10.202" v="382" actId="207"/>
          <ac:grpSpMkLst>
            <pc:docMk/>
            <pc:sldMk cId="981178616" sldId="256"/>
            <ac:grpSpMk id="90" creationId="{C4F4A0D3-BB8D-4EBB-B316-F5E552A2E298}"/>
          </ac:grpSpMkLst>
        </pc:grpChg>
        <pc:grpChg chg="add del mod">
          <ac:chgData name="Jurjen Kranenborg" userId="0f1a5ec6a967f9e9" providerId="LiveId" clId="{62998830-D8AF-4934-8D68-B5755A1E1CF0}" dt="2021-12-10T18:13:45.990" v="1030" actId="21"/>
          <ac:grpSpMkLst>
            <pc:docMk/>
            <pc:sldMk cId="981178616" sldId="256"/>
            <ac:grpSpMk id="114" creationId="{EE2900CA-56AE-477B-88B8-EE944B0414EA}"/>
          </ac:grpSpMkLst>
        </pc:grpChg>
        <pc:grpChg chg="mod">
          <ac:chgData name="Jurjen Kranenborg" userId="0f1a5ec6a967f9e9" providerId="LiveId" clId="{62998830-D8AF-4934-8D68-B5755A1E1CF0}" dt="2021-12-10T16:56:48.978" v="389"/>
          <ac:grpSpMkLst>
            <pc:docMk/>
            <pc:sldMk cId="981178616" sldId="256"/>
            <ac:grpSpMk id="115" creationId="{672340AE-DA98-48BC-A9E3-1942F4BADC13}"/>
          </ac:grpSpMkLst>
        </pc:grpChg>
        <pc:grpChg chg="mod">
          <ac:chgData name="Jurjen Kranenborg" userId="0f1a5ec6a967f9e9" providerId="LiveId" clId="{62998830-D8AF-4934-8D68-B5755A1E1CF0}" dt="2021-12-10T16:56:48.978" v="389"/>
          <ac:grpSpMkLst>
            <pc:docMk/>
            <pc:sldMk cId="981178616" sldId="256"/>
            <ac:grpSpMk id="116" creationId="{CB7E2562-DDD7-4BB7-BE8D-FB01AA4CF8C6}"/>
          </ac:grpSpMkLst>
        </pc:grpChg>
        <pc:grpChg chg="add del mod">
          <ac:chgData name="Jurjen Kranenborg" userId="0f1a5ec6a967f9e9" providerId="LiveId" clId="{62998830-D8AF-4934-8D68-B5755A1E1CF0}" dt="2021-12-15T21:18:38.601" v="1650" actId="21"/>
          <ac:grpSpMkLst>
            <pc:docMk/>
            <pc:sldMk cId="981178616" sldId="256"/>
            <ac:grpSpMk id="140" creationId="{0122E8B8-7C7A-4E49-9DCD-90A6184DE720}"/>
          </ac:grpSpMkLst>
        </pc:grpChg>
        <pc:grpChg chg="mod">
          <ac:chgData name="Jurjen Kranenborg" userId="0f1a5ec6a967f9e9" providerId="LiveId" clId="{62998830-D8AF-4934-8D68-B5755A1E1CF0}" dt="2021-12-10T18:17:49.428" v="1037"/>
          <ac:grpSpMkLst>
            <pc:docMk/>
            <pc:sldMk cId="981178616" sldId="256"/>
            <ac:grpSpMk id="141" creationId="{AAC2DA66-2C4D-47B0-AE1C-17E1E0EC1730}"/>
          </ac:grpSpMkLst>
        </pc:grpChg>
        <pc:grpChg chg="mod">
          <ac:chgData name="Jurjen Kranenborg" userId="0f1a5ec6a967f9e9" providerId="LiveId" clId="{62998830-D8AF-4934-8D68-B5755A1E1CF0}" dt="2021-12-10T18:17:49.428" v="1037"/>
          <ac:grpSpMkLst>
            <pc:docMk/>
            <pc:sldMk cId="981178616" sldId="256"/>
            <ac:grpSpMk id="142" creationId="{6F7C7132-EB49-4345-BC81-CA06F40DEE0F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166" creationId="{6AC827EF-5F9B-489C-A678-A4EC9075B6C7}"/>
          </ac:grpSpMkLst>
        </pc:grpChg>
        <pc:grpChg chg="mod">
          <ac:chgData name="Jurjen Kranenborg" userId="0f1a5ec6a967f9e9" providerId="LiveId" clId="{62998830-D8AF-4934-8D68-B5755A1E1CF0}" dt="2021-12-10T18:18:00.143" v="1039"/>
          <ac:grpSpMkLst>
            <pc:docMk/>
            <pc:sldMk cId="981178616" sldId="256"/>
            <ac:grpSpMk id="167" creationId="{367B5349-55EB-4397-A985-077DADE1F8D3}"/>
          </ac:grpSpMkLst>
        </pc:grpChg>
        <pc:grpChg chg="mod">
          <ac:chgData name="Jurjen Kranenborg" userId="0f1a5ec6a967f9e9" providerId="LiveId" clId="{62998830-D8AF-4934-8D68-B5755A1E1CF0}" dt="2021-12-10T18:18:00.143" v="1039"/>
          <ac:grpSpMkLst>
            <pc:docMk/>
            <pc:sldMk cId="981178616" sldId="256"/>
            <ac:grpSpMk id="168" creationId="{AC473017-0089-4335-BEA4-833FB044C850}"/>
          </ac:grpSpMkLst>
        </pc:grpChg>
        <pc:grpChg chg="add del mod">
          <ac:chgData name="Jurjen Kranenborg" userId="0f1a5ec6a967f9e9" providerId="LiveId" clId="{62998830-D8AF-4934-8D68-B5755A1E1CF0}" dt="2021-12-15T21:18:08.276" v="1647" actId="478"/>
          <ac:grpSpMkLst>
            <pc:docMk/>
            <pc:sldMk cId="981178616" sldId="256"/>
            <ac:grpSpMk id="192" creationId="{988334AB-9899-43E7-B62F-6D3CA1E0E9D2}"/>
          </ac:grpSpMkLst>
        </pc:grpChg>
        <pc:grpChg chg="mod">
          <ac:chgData name="Jurjen Kranenborg" userId="0f1a5ec6a967f9e9" providerId="LiveId" clId="{62998830-D8AF-4934-8D68-B5755A1E1CF0}" dt="2021-12-10T18:19:31.885" v="1043"/>
          <ac:grpSpMkLst>
            <pc:docMk/>
            <pc:sldMk cId="981178616" sldId="256"/>
            <ac:grpSpMk id="193" creationId="{C8B4EEB1-7E29-4D16-84B9-8D3011491313}"/>
          </ac:grpSpMkLst>
        </pc:grpChg>
        <pc:grpChg chg="mod">
          <ac:chgData name="Jurjen Kranenborg" userId="0f1a5ec6a967f9e9" providerId="LiveId" clId="{62998830-D8AF-4934-8D68-B5755A1E1CF0}" dt="2021-12-10T18:19:31.885" v="1043"/>
          <ac:grpSpMkLst>
            <pc:docMk/>
            <pc:sldMk cId="981178616" sldId="256"/>
            <ac:grpSpMk id="194" creationId="{74E628B3-DECD-4D4D-956A-837BA077325F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218" creationId="{3667C652-1310-4C2D-8F14-49EBECB22BBF}"/>
          </ac:grpSpMkLst>
        </pc:grpChg>
        <pc:grpChg chg="mod">
          <ac:chgData name="Jurjen Kranenborg" userId="0f1a5ec6a967f9e9" providerId="LiveId" clId="{62998830-D8AF-4934-8D68-B5755A1E1CF0}" dt="2021-12-10T18:24:12.169" v="1055"/>
          <ac:grpSpMkLst>
            <pc:docMk/>
            <pc:sldMk cId="981178616" sldId="256"/>
            <ac:grpSpMk id="219" creationId="{91D3D7FB-5D96-4007-B7A2-FAE63720859C}"/>
          </ac:grpSpMkLst>
        </pc:grpChg>
        <pc:grpChg chg="mod">
          <ac:chgData name="Jurjen Kranenborg" userId="0f1a5ec6a967f9e9" providerId="LiveId" clId="{62998830-D8AF-4934-8D68-B5755A1E1CF0}" dt="2021-12-10T18:24:12.169" v="1055"/>
          <ac:grpSpMkLst>
            <pc:docMk/>
            <pc:sldMk cId="981178616" sldId="256"/>
            <ac:grpSpMk id="220" creationId="{221DC15E-D565-444E-B9F9-0A3B60A1227D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244" creationId="{B9950C52-96FB-4A77-A372-5E4E0EEDB4CC}"/>
          </ac:grpSpMkLst>
        </pc:grpChg>
        <pc:grpChg chg="mod">
          <ac:chgData name="Jurjen Kranenborg" userId="0f1a5ec6a967f9e9" providerId="LiveId" clId="{62998830-D8AF-4934-8D68-B5755A1E1CF0}" dt="2021-12-10T18:29:23.849" v="1124"/>
          <ac:grpSpMkLst>
            <pc:docMk/>
            <pc:sldMk cId="981178616" sldId="256"/>
            <ac:grpSpMk id="245" creationId="{54254303-C231-4DF4-8C82-0CEA7A6F28E4}"/>
          </ac:grpSpMkLst>
        </pc:grpChg>
        <pc:grpChg chg="mod">
          <ac:chgData name="Jurjen Kranenborg" userId="0f1a5ec6a967f9e9" providerId="LiveId" clId="{62998830-D8AF-4934-8D68-B5755A1E1CF0}" dt="2021-12-10T18:29:23.849" v="1124"/>
          <ac:grpSpMkLst>
            <pc:docMk/>
            <pc:sldMk cId="981178616" sldId="256"/>
            <ac:grpSpMk id="246" creationId="{0C12297F-1E49-49AA-B3C0-9DB3D319FB6F}"/>
          </ac:grpSpMkLst>
        </pc:grpChg>
        <pc:grpChg chg="add del mod">
          <ac:chgData name="Jurjen Kranenborg" userId="0f1a5ec6a967f9e9" providerId="LiveId" clId="{62998830-D8AF-4934-8D68-B5755A1E1CF0}" dt="2021-12-10T19:35:10.787" v="1252" actId="21"/>
          <ac:grpSpMkLst>
            <pc:docMk/>
            <pc:sldMk cId="981178616" sldId="256"/>
            <ac:grpSpMk id="270" creationId="{D14E320A-17EE-4575-8457-F89BC8AF35A4}"/>
          </ac:grpSpMkLst>
        </pc:grpChg>
        <pc:grpChg chg="mod">
          <ac:chgData name="Jurjen Kranenborg" userId="0f1a5ec6a967f9e9" providerId="LiveId" clId="{62998830-D8AF-4934-8D68-B5755A1E1CF0}" dt="2021-12-10T18:30:16.777" v="1126"/>
          <ac:grpSpMkLst>
            <pc:docMk/>
            <pc:sldMk cId="981178616" sldId="256"/>
            <ac:grpSpMk id="271" creationId="{03A58980-7196-4B49-99EF-854D0AC976E6}"/>
          </ac:grpSpMkLst>
        </pc:grpChg>
        <pc:grpChg chg="mod">
          <ac:chgData name="Jurjen Kranenborg" userId="0f1a5ec6a967f9e9" providerId="LiveId" clId="{62998830-D8AF-4934-8D68-B5755A1E1CF0}" dt="2021-12-10T18:30:16.777" v="1126"/>
          <ac:grpSpMkLst>
            <pc:docMk/>
            <pc:sldMk cId="981178616" sldId="256"/>
            <ac:grpSpMk id="272" creationId="{FAFFD09F-DAAD-4332-9C9D-06C3CB48F5A4}"/>
          </ac:grpSpMkLst>
        </pc:grpChg>
        <pc:grpChg chg="add del mod">
          <ac:chgData name="Jurjen Kranenborg" userId="0f1a5ec6a967f9e9" providerId="LiveId" clId="{62998830-D8AF-4934-8D68-B5755A1E1CF0}" dt="2021-12-18T21:06:39.515" v="2254" actId="21"/>
          <ac:grpSpMkLst>
            <pc:docMk/>
            <pc:sldMk cId="981178616" sldId="256"/>
            <ac:grpSpMk id="274" creationId="{8A5992C6-29D2-46B8-8349-2EBE37C59D77}"/>
          </ac:grpSpMkLst>
        </pc:grpChg>
        <pc:grpChg chg="mod">
          <ac:chgData name="Jurjen Kranenborg" userId="0f1a5ec6a967f9e9" providerId="LiveId" clId="{62998830-D8AF-4934-8D68-B5755A1E1CF0}" dt="2021-12-18T20:50:21.744" v="2165"/>
          <ac:grpSpMkLst>
            <pc:docMk/>
            <pc:sldMk cId="981178616" sldId="256"/>
            <ac:grpSpMk id="275" creationId="{2820EFF3-2358-4086-9136-FEE4479864E5}"/>
          </ac:grpSpMkLst>
        </pc:grpChg>
        <pc:grpChg chg="mod">
          <ac:chgData name="Jurjen Kranenborg" userId="0f1a5ec6a967f9e9" providerId="LiveId" clId="{62998830-D8AF-4934-8D68-B5755A1E1CF0}" dt="2021-12-18T20:50:21.744" v="2165"/>
          <ac:grpSpMkLst>
            <pc:docMk/>
            <pc:sldMk cId="981178616" sldId="256"/>
            <ac:grpSpMk id="276" creationId="{567B8967-C2C8-4438-9F48-4B7AD69DFA64}"/>
          </ac:grpSpMkLst>
        </pc:grpChg>
        <pc:grpChg chg="add del mod">
          <ac:chgData name="Jurjen Kranenborg" userId="0f1a5ec6a967f9e9" providerId="LiveId" clId="{62998830-D8AF-4934-8D68-B5755A1E1CF0}" dt="2021-12-10T19:47:19.774" v="1294" actId="21"/>
          <ac:grpSpMkLst>
            <pc:docMk/>
            <pc:sldMk cId="981178616" sldId="256"/>
            <ac:grpSpMk id="296" creationId="{B37E4E60-02E6-4D75-B753-A36CC6D7C30A}"/>
          </ac:grpSpMkLst>
        </pc:grpChg>
        <pc:grpChg chg="add mod">
          <ac:chgData name="Jurjen Kranenborg" userId="0f1a5ec6a967f9e9" providerId="LiveId" clId="{62998830-D8AF-4934-8D68-B5755A1E1CF0}" dt="2021-12-18T21:06:48.181" v="2255" actId="164"/>
          <ac:grpSpMkLst>
            <pc:docMk/>
            <pc:sldMk cId="981178616" sldId="256"/>
            <ac:grpSpMk id="297" creationId="{CB21EA1F-D9F2-4648-AC06-68682F3D4BA0}"/>
          </ac:grpSpMkLst>
        </pc:grpChg>
        <pc:grpChg chg="mod">
          <ac:chgData name="Jurjen Kranenborg" userId="0f1a5ec6a967f9e9" providerId="LiveId" clId="{62998830-D8AF-4934-8D68-B5755A1E1CF0}" dt="2021-12-10T18:37:19.439" v="1193"/>
          <ac:grpSpMkLst>
            <pc:docMk/>
            <pc:sldMk cId="981178616" sldId="256"/>
            <ac:grpSpMk id="297" creationId="{D82F541D-D721-430C-A240-A520E1C549A7}"/>
          </ac:grpSpMkLst>
        </pc:grpChg>
        <pc:grpChg chg="mod">
          <ac:chgData name="Jurjen Kranenborg" userId="0f1a5ec6a967f9e9" providerId="LiveId" clId="{62998830-D8AF-4934-8D68-B5755A1E1CF0}" dt="2021-12-18T20:51:32.029" v="2171"/>
          <ac:grpSpMkLst>
            <pc:docMk/>
            <pc:sldMk cId="981178616" sldId="256"/>
            <ac:grpSpMk id="298" creationId="{C3E36852-CCF2-47F4-AC57-16634CC338E5}"/>
          </ac:grpSpMkLst>
        </pc:grpChg>
        <pc:grpChg chg="mod">
          <ac:chgData name="Jurjen Kranenborg" userId="0f1a5ec6a967f9e9" providerId="LiveId" clId="{62998830-D8AF-4934-8D68-B5755A1E1CF0}" dt="2021-12-10T18:37:19.439" v="1193"/>
          <ac:grpSpMkLst>
            <pc:docMk/>
            <pc:sldMk cId="981178616" sldId="256"/>
            <ac:grpSpMk id="298" creationId="{CEEC9E3C-FA30-4845-861F-A92EA8C2F0C9}"/>
          </ac:grpSpMkLst>
        </pc:grpChg>
        <pc:grpChg chg="mod">
          <ac:chgData name="Jurjen Kranenborg" userId="0f1a5ec6a967f9e9" providerId="LiveId" clId="{62998830-D8AF-4934-8D68-B5755A1E1CF0}" dt="2021-12-18T20:51:32.029" v="2171"/>
          <ac:grpSpMkLst>
            <pc:docMk/>
            <pc:sldMk cId="981178616" sldId="256"/>
            <ac:grpSpMk id="299" creationId="{EE988BC0-B8D1-499B-B8F6-3C44AF12744A}"/>
          </ac:grpSpMkLst>
        </pc:grpChg>
        <pc:grpChg chg="add del mod">
          <ac:chgData name="Jurjen Kranenborg" userId="0f1a5ec6a967f9e9" providerId="LiveId" clId="{62998830-D8AF-4934-8D68-B5755A1E1CF0}" dt="2021-12-10T19:35:17.931" v="1253" actId="21"/>
          <ac:grpSpMkLst>
            <pc:docMk/>
            <pc:sldMk cId="981178616" sldId="256"/>
            <ac:grpSpMk id="317" creationId="{6DF94ED9-C0E6-427A-A11D-C23C46E87892}"/>
          </ac:grpSpMkLst>
        </pc:grpChg>
        <pc:grpChg chg="mod">
          <ac:chgData name="Jurjen Kranenborg" userId="0f1a5ec6a967f9e9" providerId="LiveId" clId="{62998830-D8AF-4934-8D68-B5755A1E1CF0}" dt="2021-12-10T19:22:06.836" v="1247"/>
          <ac:grpSpMkLst>
            <pc:docMk/>
            <pc:sldMk cId="981178616" sldId="256"/>
            <ac:grpSpMk id="318" creationId="{7533C695-2DE0-4362-B313-1AD403F68876}"/>
          </ac:grpSpMkLst>
        </pc:grpChg>
        <pc:grpChg chg="mod">
          <ac:chgData name="Jurjen Kranenborg" userId="0f1a5ec6a967f9e9" providerId="LiveId" clId="{62998830-D8AF-4934-8D68-B5755A1E1CF0}" dt="2021-12-10T19:22:06.836" v="1247"/>
          <ac:grpSpMkLst>
            <pc:docMk/>
            <pc:sldMk cId="981178616" sldId="256"/>
            <ac:grpSpMk id="319" creationId="{E34E3323-F125-475A-9288-5694F184F49F}"/>
          </ac:grpSpMkLst>
        </pc:grpChg>
        <pc:grpChg chg="add mod">
          <ac:chgData name="Jurjen Kranenborg" userId="0f1a5ec6a967f9e9" providerId="LiveId" clId="{62998830-D8AF-4934-8D68-B5755A1E1CF0}" dt="2021-12-18T21:07:33.003" v="2258" actId="1076"/>
          <ac:grpSpMkLst>
            <pc:docMk/>
            <pc:sldMk cId="981178616" sldId="256"/>
            <ac:grpSpMk id="328" creationId="{951717A8-0D05-46FF-8D34-214FA8CB247C}"/>
          </ac:grpSpMkLst>
        </pc:grpChg>
        <pc:grpChg chg="mod">
          <ac:chgData name="Jurjen Kranenborg" userId="0f1a5ec6a967f9e9" providerId="LiveId" clId="{62998830-D8AF-4934-8D68-B5755A1E1CF0}" dt="2021-12-18T21:07:27.665" v="2257"/>
          <ac:grpSpMkLst>
            <pc:docMk/>
            <pc:sldMk cId="981178616" sldId="256"/>
            <ac:grpSpMk id="329" creationId="{556814DB-0DB7-465C-91BC-7BBA82FE7DA3}"/>
          </ac:grpSpMkLst>
        </pc:grpChg>
        <pc:grpChg chg="mod">
          <ac:chgData name="Jurjen Kranenborg" userId="0f1a5ec6a967f9e9" providerId="LiveId" clId="{62998830-D8AF-4934-8D68-B5755A1E1CF0}" dt="2021-12-18T21:07:27.665" v="2257"/>
          <ac:grpSpMkLst>
            <pc:docMk/>
            <pc:sldMk cId="981178616" sldId="256"/>
            <ac:grpSpMk id="334" creationId="{3524B610-FCCA-4D4B-B825-5194EE969041}"/>
          </ac:grpSpMkLst>
        </pc:grpChg>
        <pc:grpChg chg="mod">
          <ac:chgData name="Jurjen Kranenborg" userId="0f1a5ec6a967f9e9" providerId="LiveId" clId="{62998830-D8AF-4934-8D68-B5755A1E1CF0}" dt="2021-12-18T21:07:27.665" v="2257"/>
          <ac:grpSpMkLst>
            <pc:docMk/>
            <pc:sldMk cId="981178616" sldId="256"/>
            <ac:grpSpMk id="335" creationId="{E80DF30C-72F9-4D36-A43A-C11F0D22327B}"/>
          </ac:grpSpMkLst>
        </pc:grpChg>
        <pc:grpChg chg="add del mod">
          <ac:chgData name="Jurjen Kranenborg" userId="0f1a5ec6a967f9e9" providerId="LiveId" clId="{62998830-D8AF-4934-8D68-B5755A1E1CF0}" dt="2021-12-10T19:47:19.774" v="1294" actId="21"/>
          <ac:grpSpMkLst>
            <pc:docMk/>
            <pc:sldMk cId="981178616" sldId="256"/>
            <ac:grpSpMk id="338" creationId="{D830B585-CE61-485E-A5C7-FDAD04B808A3}"/>
          </ac:grpSpMkLst>
        </pc:grpChg>
        <pc:grpChg chg="mod">
          <ac:chgData name="Jurjen Kranenborg" userId="0f1a5ec6a967f9e9" providerId="LiveId" clId="{62998830-D8AF-4934-8D68-B5755A1E1CF0}" dt="2021-12-10T19:22:06.836" v="1247"/>
          <ac:grpSpMkLst>
            <pc:docMk/>
            <pc:sldMk cId="981178616" sldId="256"/>
            <ac:grpSpMk id="339" creationId="{22EE6B24-B936-479B-A707-DE0561C605FF}"/>
          </ac:grpSpMkLst>
        </pc:grpChg>
        <pc:grpChg chg="mod">
          <ac:chgData name="Jurjen Kranenborg" userId="0f1a5ec6a967f9e9" providerId="LiveId" clId="{62998830-D8AF-4934-8D68-B5755A1E1CF0}" dt="2021-12-10T19:22:06.836" v="1247"/>
          <ac:grpSpMkLst>
            <pc:docMk/>
            <pc:sldMk cId="981178616" sldId="256"/>
            <ac:grpSpMk id="340" creationId="{E45CA313-7CEA-407F-95A9-93167AB3B3C9}"/>
          </ac:grpSpMkLst>
        </pc:grpChg>
        <pc:grpChg chg="add del mod">
          <ac:chgData name="Jurjen Kranenborg" userId="0f1a5ec6a967f9e9" providerId="LiveId" clId="{62998830-D8AF-4934-8D68-B5755A1E1CF0}" dt="2021-12-18T21:12:43.990" v="2282" actId="165"/>
          <ac:grpSpMkLst>
            <pc:docMk/>
            <pc:sldMk cId="981178616" sldId="256"/>
            <ac:grpSpMk id="358" creationId="{9048286D-8765-4AF0-8007-B89D6C8E83D5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359" creationId="{2B975552-3663-467E-A053-E3D747D624E0}"/>
          </ac:grpSpMkLst>
        </pc:grpChg>
        <pc:grpChg chg="mod topLvl">
          <ac:chgData name="Jurjen Kranenborg" userId="0f1a5ec6a967f9e9" providerId="LiveId" clId="{62998830-D8AF-4934-8D68-B5755A1E1CF0}" dt="2021-12-18T21:12:53.979" v="2283" actId="338"/>
          <ac:grpSpMkLst>
            <pc:docMk/>
            <pc:sldMk cId="981178616" sldId="256"/>
            <ac:grpSpMk id="359" creationId="{4C999B9B-BA53-40D0-BE0E-70CE0E401E72}"/>
          </ac:grpSpMkLst>
        </pc:grpChg>
        <pc:grpChg chg="mod">
          <ac:chgData name="Jurjen Kranenborg" userId="0f1a5ec6a967f9e9" providerId="LiveId" clId="{62998830-D8AF-4934-8D68-B5755A1E1CF0}" dt="2021-12-10T19:22:48.011" v="1250"/>
          <ac:grpSpMkLst>
            <pc:docMk/>
            <pc:sldMk cId="981178616" sldId="256"/>
            <ac:grpSpMk id="360" creationId="{26560891-AB34-47B5-B209-4EA34973C1A2}"/>
          </ac:grpSpMkLst>
        </pc:grpChg>
        <pc:grpChg chg="mod">
          <ac:chgData name="Jurjen Kranenborg" userId="0f1a5ec6a967f9e9" providerId="LiveId" clId="{62998830-D8AF-4934-8D68-B5755A1E1CF0}" dt="2021-12-10T19:22:48.011" v="1250"/>
          <ac:grpSpMkLst>
            <pc:docMk/>
            <pc:sldMk cId="981178616" sldId="256"/>
            <ac:grpSpMk id="361" creationId="{7F97F9B7-5804-4033-B135-6938A9E490D4}"/>
          </ac:grpSpMkLst>
        </pc:grpChg>
        <pc:grpChg chg="mod">
          <ac:chgData name="Jurjen Kranenborg" userId="0f1a5ec6a967f9e9" providerId="LiveId" clId="{62998830-D8AF-4934-8D68-B5755A1E1CF0}" dt="2021-12-18T21:12:43.990" v="2282" actId="165"/>
          <ac:grpSpMkLst>
            <pc:docMk/>
            <pc:sldMk cId="981178616" sldId="256"/>
            <ac:grpSpMk id="364" creationId="{49381C6E-853D-420F-9EA4-7DE9401622A7}"/>
          </ac:grpSpMkLst>
        </pc:grpChg>
        <pc:grpChg chg="mod">
          <ac:chgData name="Jurjen Kranenborg" userId="0f1a5ec6a967f9e9" providerId="LiveId" clId="{62998830-D8AF-4934-8D68-B5755A1E1CF0}" dt="2021-12-18T21:12:43.990" v="2282" actId="165"/>
          <ac:grpSpMkLst>
            <pc:docMk/>
            <pc:sldMk cId="981178616" sldId="256"/>
            <ac:grpSpMk id="365" creationId="{EBC55659-8AE4-4929-82DE-A10185A06582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385" creationId="{7CC0F7F2-6052-4356-AD5B-98D126103396}"/>
          </ac:grpSpMkLst>
        </pc:grpChg>
        <pc:grpChg chg="mod">
          <ac:chgData name="Jurjen Kranenborg" userId="0f1a5ec6a967f9e9" providerId="LiveId" clId="{62998830-D8AF-4934-8D68-B5755A1E1CF0}" dt="2021-12-10T19:35:26.764" v="1254"/>
          <ac:grpSpMkLst>
            <pc:docMk/>
            <pc:sldMk cId="981178616" sldId="256"/>
            <ac:grpSpMk id="386" creationId="{47076B27-44EE-4A00-BF62-DDFF8B4535D7}"/>
          </ac:grpSpMkLst>
        </pc:grpChg>
        <pc:grpChg chg="mod">
          <ac:chgData name="Jurjen Kranenborg" userId="0f1a5ec6a967f9e9" providerId="LiveId" clId="{62998830-D8AF-4934-8D68-B5755A1E1CF0}" dt="2021-12-10T19:35:26.764" v="1254"/>
          <ac:grpSpMkLst>
            <pc:docMk/>
            <pc:sldMk cId="981178616" sldId="256"/>
            <ac:grpSpMk id="387" creationId="{607941EB-78AA-4A1A-8E5F-DA63AACE84C9}"/>
          </ac:grpSpMkLst>
        </pc:grpChg>
        <pc:grpChg chg="add mod">
          <ac:chgData name="Jurjen Kranenborg" userId="0f1a5ec6a967f9e9" providerId="LiveId" clId="{62998830-D8AF-4934-8D68-B5755A1E1CF0}" dt="2021-12-18T21:13:18.173" v="2286" actId="1076"/>
          <ac:grpSpMkLst>
            <pc:docMk/>
            <pc:sldMk cId="981178616" sldId="256"/>
            <ac:grpSpMk id="389" creationId="{636AE971-3347-440C-904B-6B98BAAF80FB}"/>
          </ac:grpSpMkLst>
        </pc:grpChg>
        <pc:grpChg chg="mod">
          <ac:chgData name="Jurjen Kranenborg" userId="0f1a5ec6a967f9e9" providerId="LiveId" clId="{62998830-D8AF-4934-8D68-B5755A1E1CF0}" dt="2021-12-18T21:13:12.357" v="2285"/>
          <ac:grpSpMkLst>
            <pc:docMk/>
            <pc:sldMk cId="981178616" sldId="256"/>
            <ac:grpSpMk id="390" creationId="{8D75D0E9-425D-405F-8736-66E5D2454E38}"/>
          </ac:grpSpMkLst>
        </pc:grpChg>
        <pc:grpChg chg="mod">
          <ac:chgData name="Jurjen Kranenborg" userId="0f1a5ec6a967f9e9" providerId="LiveId" clId="{62998830-D8AF-4934-8D68-B5755A1E1CF0}" dt="2021-12-18T21:13:12.357" v="2285"/>
          <ac:grpSpMkLst>
            <pc:docMk/>
            <pc:sldMk cId="981178616" sldId="256"/>
            <ac:grpSpMk id="395" creationId="{8920F63F-190C-4EC1-829B-F782EB2CA3B9}"/>
          </ac:grpSpMkLst>
        </pc:grpChg>
        <pc:grpChg chg="mod">
          <ac:chgData name="Jurjen Kranenborg" userId="0f1a5ec6a967f9e9" providerId="LiveId" clId="{62998830-D8AF-4934-8D68-B5755A1E1CF0}" dt="2021-12-18T21:13:12.357" v="2285"/>
          <ac:grpSpMkLst>
            <pc:docMk/>
            <pc:sldMk cId="981178616" sldId="256"/>
            <ac:grpSpMk id="396" creationId="{22F6C023-575F-4B7A-9F59-3210C32D192F}"/>
          </ac:grpSpMkLst>
        </pc:grpChg>
        <pc:grpChg chg="add del mod">
          <ac:chgData name="Jurjen Kranenborg" userId="0f1a5ec6a967f9e9" providerId="LiveId" clId="{62998830-D8AF-4934-8D68-B5755A1E1CF0}" dt="2021-12-10T19:47:19.774" v="1294" actId="21"/>
          <ac:grpSpMkLst>
            <pc:docMk/>
            <pc:sldMk cId="981178616" sldId="256"/>
            <ac:grpSpMk id="406" creationId="{FC3B2A0B-F999-43C9-AE43-C0C2C70C78F7}"/>
          </ac:grpSpMkLst>
        </pc:grpChg>
        <pc:grpChg chg="mod">
          <ac:chgData name="Jurjen Kranenborg" userId="0f1a5ec6a967f9e9" providerId="LiveId" clId="{62998830-D8AF-4934-8D68-B5755A1E1CF0}" dt="2021-12-10T19:35:40.003" v="1256"/>
          <ac:grpSpMkLst>
            <pc:docMk/>
            <pc:sldMk cId="981178616" sldId="256"/>
            <ac:grpSpMk id="407" creationId="{1F269E8D-1F29-4139-A48B-8199802EE956}"/>
          </ac:grpSpMkLst>
        </pc:grpChg>
        <pc:grpChg chg="mod">
          <ac:chgData name="Jurjen Kranenborg" userId="0f1a5ec6a967f9e9" providerId="LiveId" clId="{62998830-D8AF-4934-8D68-B5755A1E1CF0}" dt="2021-12-10T19:35:40.003" v="1256"/>
          <ac:grpSpMkLst>
            <pc:docMk/>
            <pc:sldMk cId="981178616" sldId="256"/>
            <ac:grpSpMk id="408" creationId="{D0FE16B8-83AE-46F5-89FC-6D3FC6C7C174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425" creationId="{13A6E2FD-1132-47A5-B470-67DF9521AFF1}"/>
          </ac:grpSpMkLst>
        </pc:grpChg>
        <pc:grpChg chg="mod">
          <ac:chgData name="Jurjen Kranenborg" userId="0f1a5ec6a967f9e9" providerId="LiveId" clId="{62998830-D8AF-4934-8D68-B5755A1E1CF0}" dt="2021-12-10T21:20:49.307" v="1426"/>
          <ac:grpSpMkLst>
            <pc:docMk/>
            <pc:sldMk cId="981178616" sldId="256"/>
            <ac:grpSpMk id="426" creationId="{F85E7539-8D6C-4B5D-8625-F27C3F44D5D7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427" creationId="{47CAE4E0-E32A-4F91-8DEF-166F50C24277}"/>
          </ac:grpSpMkLst>
        </pc:grpChg>
        <pc:grpChg chg="mod">
          <ac:chgData name="Jurjen Kranenborg" userId="0f1a5ec6a967f9e9" providerId="LiveId" clId="{62998830-D8AF-4934-8D68-B5755A1E1CF0}" dt="2021-12-10T19:42:35.204" v="1280"/>
          <ac:grpSpMkLst>
            <pc:docMk/>
            <pc:sldMk cId="981178616" sldId="256"/>
            <ac:grpSpMk id="428" creationId="{8CAD438D-7149-48EE-9BD9-FB2C29D9507F}"/>
          </ac:grpSpMkLst>
        </pc:grpChg>
        <pc:grpChg chg="mod">
          <ac:chgData name="Jurjen Kranenborg" userId="0f1a5ec6a967f9e9" providerId="LiveId" clId="{62998830-D8AF-4934-8D68-B5755A1E1CF0}" dt="2021-12-10T19:42:35.204" v="1280"/>
          <ac:grpSpMkLst>
            <pc:docMk/>
            <pc:sldMk cId="981178616" sldId="256"/>
            <ac:grpSpMk id="429" creationId="{2E5F7F30-BCD9-4139-9A3B-8E7BC2E86C17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453" creationId="{A0F5B898-0CE4-49A4-894F-DCFEBF6154D6}"/>
          </ac:grpSpMkLst>
        </pc:grpChg>
        <pc:grpChg chg="mod">
          <ac:chgData name="Jurjen Kranenborg" userId="0f1a5ec6a967f9e9" providerId="LiveId" clId="{62998830-D8AF-4934-8D68-B5755A1E1CF0}" dt="2021-12-10T19:51:30.583" v="1303" actId="207"/>
          <ac:grpSpMkLst>
            <pc:docMk/>
            <pc:sldMk cId="981178616" sldId="256"/>
            <ac:grpSpMk id="454" creationId="{017F117F-CE6F-4113-A81F-88CAB8D0786E}"/>
          </ac:grpSpMkLst>
        </pc:grpChg>
        <pc:grpChg chg="mod">
          <ac:chgData name="Jurjen Kranenborg" userId="0f1a5ec6a967f9e9" providerId="LiveId" clId="{62998830-D8AF-4934-8D68-B5755A1E1CF0}" dt="2021-12-10T19:51:30.583" v="1303" actId="207"/>
          <ac:grpSpMkLst>
            <pc:docMk/>
            <pc:sldMk cId="981178616" sldId="256"/>
            <ac:grpSpMk id="455" creationId="{69308E35-0612-4FEA-A201-1AF474A30842}"/>
          </ac:grpSpMkLst>
        </pc:grpChg>
        <pc:grpChg chg="add del mod">
          <ac:chgData name="Jurjen Kranenborg" userId="0f1a5ec6a967f9e9" providerId="LiveId" clId="{62998830-D8AF-4934-8D68-B5755A1E1CF0}" dt="2021-12-10T19:53:28.205" v="1317" actId="21"/>
          <ac:grpSpMkLst>
            <pc:docMk/>
            <pc:sldMk cId="981178616" sldId="256"/>
            <ac:grpSpMk id="479" creationId="{48BCBA0D-7214-4647-B904-BFAA655FB015}"/>
          </ac:grpSpMkLst>
        </pc:grpChg>
        <pc:grpChg chg="mod">
          <ac:chgData name="Jurjen Kranenborg" userId="0f1a5ec6a967f9e9" providerId="LiveId" clId="{62998830-D8AF-4934-8D68-B5755A1E1CF0}" dt="2021-12-10T21:20:49.307" v="1426"/>
          <ac:grpSpMkLst>
            <pc:docMk/>
            <pc:sldMk cId="981178616" sldId="256"/>
            <ac:grpSpMk id="479" creationId="{4CBE19E6-360A-4484-91DE-C518B41017A7}"/>
          </ac:grpSpMkLst>
        </pc:grpChg>
        <pc:grpChg chg="mod">
          <ac:chgData name="Jurjen Kranenborg" userId="0f1a5ec6a967f9e9" providerId="LiveId" clId="{62998830-D8AF-4934-8D68-B5755A1E1CF0}" dt="2021-12-10T19:42:50.156" v="1282"/>
          <ac:grpSpMkLst>
            <pc:docMk/>
            <pc:sldMk cId="981178616" sldId="256"/>
            <ac:grpSpMk id="480" creationId="{E9F78291-0204-4750-83BD-9835E8D841F4}"/>
          </ac:grpSpMkLst>
        </pc:grpChg>
        <pc:grpChg chg="mod">
          <ac:chgData name="Jurjen Kranenborg" userId="0f1a5ec6a967f9e9" providerId="LiveId" clId="{62998830-D8AF-4934-8D68-B5755A1E1CF0}" dt="2021-12-10T19:42:50.156" v="1282"/>
          <ac:grpSpMkLst>
            <pc:docMk/>
            <pc:sldMk cId="981178616" sldId="256"/>
            <ac:grpSpMk id="481" creationId="{063A68F4-E257-40F5-90B5-6798DFCFF8C4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498" creationId="{A82B416D-DDE0-4C16-9CE8-3BF4BA196AAD}"/>
          </ac:grpSpMkLst>
        </pc:grpChg>
        <pc:grpChg chg="mod">
          <ac:chgData name="Jurjen Kranenborg" userId="0f1a5ec6a967f9e9" providerId="LiveId" clId="{62998830-D8AF-4934-8D68-B5755A1E1CF0}" dt="2021-12-10T21:22:20.170" v="1430"/>
          <ac:grpSpMkLst>
            <pc:docMk/>
            <pc:sldMk cId="981178616" sldId="256"/>
            <ac:grpSpMk id="499" creationId="{F7137CFF-557C-4BC2-B9A1-30C2F3D75FB3}"/>
          </ac:grpSpMkLst>
        </pc:grpChg>
        <pc:grpChg chg="mod">
          <ac:chgData name="Jurjen Kranenborg" userId="0f1a5ec6a967f9e9" providerId="LiveId" clId="{62998830-D8AF-4934-8D68-B5755A1E1CF0}" dt="2021-12-10T21:22:20.170" v="1430"/>
          <ac:grpSpMkLst>
            <pc:docMk/>
            <pc:sldMk cId="981178616" sldId="256"/>
            <ac:grpSpMk id="500" creationId="{B0DE42F8-01F3-44ED-815E-F17575605BAE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505" creationId="{2FB89ED5-DE8F-4752-A07A-6BD415B6BA22}"/>
          </ac:grpSpMkLst>
        </pc:grpChg>
        <pc:grpChg chg="mod">
          <ac:chgData name="Jurjen Kranenborg" userId="0f1a5ec6a967f9e9" providerId="LiveId" clId="{62998830-D8AF-4934-8D68-B5755A1E1CF0}" dt="2021-12-10T19:47:31.717" v="1295"/>
          <ac:grpSpMkLst>
            <pc:docMk/>
            <pc:sldMk cId="981178616" sldId="256"/>
            <ac:grpSpMk id="506" creationId="{4D89905B-399B-428F-8C0E-E86987CE8430}"/>
          </ac:grpSpMkLst>
        </pc:grpChg>
        <pc:grpChg chg="mod">
          <ac:chgData name="Jurjen Kranenborg" userId="0f1a5ec6a967f9e9" providerId="LiveId" clId="{62998830-D8AF-4934-8D68-B5755A1E1CF0}" dt="2021-12-10T19:47:31.717" v="1295"/>
          <ac:grpSpMkLst>
            <pc:docMk/>
            <pc:sldMk cId="981178616" sldId="256"/>
            <ac:grpSpMk id="507" creationId="{734050EC-03FC-4119-9F01-289056DC03CF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526" creationId="{9958344B-854A-46A6-8BCA-46B0E62FB737}"/>
          </ac:grpSpMkLst>
        </pc:grpChg>
        <pc:grpChg chg="mod">
          <ac:chgData name="Jurjen Kranenborg" userId="0f1a5ec6a967f9e9" providerId="LiveId" clId="{62998830-D8AF-4934-8D68-B5755A1E1CF0}" dt="2021-12-10T20:00:00.364" v="1421" actId="207"/>
          <ac:grpSpMkLst>
            <pc:docMk/>
            <pc:sldMk cId="981178616" sldId="256"/>
            <ac:grpSpMk id="527" creationId="{75596614-DA0C-4959-8C4F-BF2A5C369916}"/>
          </ac:grpSpMkLst>
        </pc:grpChg>
        <pc:grpChg chg="mod">
          <ac:chgData name="Jurjen Kranenborg" userId="0f1a5ec6a967f9e9" providerId="LiveId" clId="{62998830-D8AF-4934-8D68-B5755A1E1CF0}" dt="2021-12-10T20:00:00.364" v="1421" actId="207"/>
          <ac:grpSpMkLst>
            <pc:docMk/>
            <pc:sldMk cId="981178616" sldId="256"/>
            <ac:grpSpMk id="528" creationId="{FC600358-5C54-4DD0-93DA-927880231D60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547" creationId="{AD759DB8-A98B-4412-81B1-769310135D6F}"/>
          </ac:grpSpMkLst>
        </pc:grpChg>
        <pc:grpChg chg="mod">
          <ac:chgData name="Jurjen Kranenborg" userId="0f1a5ec6a967f9e9" providerId="LiveId" clId="{62998830-D8AF-4934-8D68-B5755A1E1CF0}" dt="2021-12-10T19:47:57.066" v="1299"/>
          <ac:grpSpMkLst>
            <pc:docMk/>
            <pc:sldMk cId="981178616" sldId="256"/>
            <ac:grpSpMk id="548" creationId="{C2AE3D54-4E17-45B7-949F-9F6BFEA2EA56}"/>
          </ac:grpSpMkLst>
        </pc:grpChg>
        <pc:grpChg chg="mod">
          <ac:chgData name="Jurjen Kranenborg" userId="0f1a5ec6a967f9e9" providerId="LiveId" clId="{62998830-D8AF-4934-8D68-B5755A1E1CF0}" dt="2021-12-10T19:47:57.066" v="1299"/>
          <ac:grpSpMkLst>
            <pc:docMk/>
            <pc:sldMk cId="981178616" sldId="256"/>
            <ac:grpSpMk id="549" creationId="{9DBBD379-CDEF-4B54-BA31-4B745E9D443B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568" creationId="{6D8247A8-4A90-49C9-9B17-8D80911913DE}"/>
          </ac:grpSpMkLst>
        </pc:grpChg>
        <pc:grpChg chg="mod">
          <ac:chgData name="Jurjen Kranenborg" userId="0f1a5ec6a967f9e9" providerId="LiveId" clId="{62998830-D8AF-4934-8D68-B5755A1E1CF0}" dt="2021-12-10T19:53:37.461" v="1318"/>
          <ac:grpSpMkLst>
            <pc:docMk/>
            <pc:sldMk cId="981178616" sldId="256"/>
            <ac:grpSpMk id="569" creationId="{8B9D1BCC-90A0-4A3C-BA58-9AB6E68C0075}"/>
          </ac:grpSpMkLst>
        </pc:grpChg>
        <pc:grpChg chg="mod">
          <ac:chgData name="Jurjen Kranenborg" userId="0f1a5ec6a967f9e9" providerId="LiveId" clId="{62998830-D8AF-4934-8D68-B5755A1E1CF0}" dt="2021-12-10T19:53:37.461" v="1318"/>
          <ac:grpSpMkLst>
            <pc:docMk/>
            <pc:sldMk cId="981178616" sldId="256"/>
            <ac:grpSpMk id="570" creationId="{E00E3EEB-62AC-44C0-85B7-BFDA026913DD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594" creationId="{0177311F-5AC6-4442-A721-2DDCDCE49162}"/>
          </ac:grpSpMkLst>
        </pc:grpChg>
        <pc:grpChg chg="mod">
          <ac:chgData name="Jurjen Kranenborg" userId="0f1a5ec6a967f9e9" providerId="LiveId" clId="{62998830-D8AF-4934-8D68-B5755A1E1CF0}" dt="2021-12-10T19:54:44.221" v="1320"/>
          <ac:grpSpMkLst>
            <pc:docMk/>
            <pc:sldMk cId="981178616" sldId="256"/>
            <ac:grpSpMk id="595" creationId="{51434130-A9F1-4181-AEAA-0A39C60EAAA7}"/>
          </ac:grpSpMkLst>
        </pc:grpChg>
        <pc:grpChg chg="mod">
          <ac:chgData name="Jurjen Kranenborg" userId="0f1a5ec6a967f9e9" providerId="LiveId" clId="{62998830-D8AF-4934-8D68-B5755A1E1CF0}" dt="2021-12-10T19:54:44.221" v="1320"/>
          <ac:grpSpMkLst>
            <pc:docMk/>
            <pc:sldMk cId="981178616" sldId="256"/>
            <ac:grpSpMk id="596" creationId="{C69966DD-D07F-45C6-9D99-87AC97C9C583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620" creationId="{4AA71F59-CEA4-4D23-A211-71FCC6768ED5}"/>
          </ac:grpSpMkLst>
        </pc:grpChg>
        <pc:grpChg chg="mod">
          <ac:chgData name="Jurjen Kranenborg" userId="0f1a5ec6a967f9e9" providerId="LiveId" clId="{62998830-D8AF-4934-8D68-B5755A1E1CF0}" dt="2021-12-10T19:58:57.324" v="1416"/>
          <ac:grpSpMkLst>
            <pc:docMk/>
            <pc:sldMk cId="981178616" sldId="256"/>
            <ac:grpSpMk id="621" creationId="{B12DF7A3-86B3-4CAD-93C4-C52E4EE7C675}"/>
          </ac:grpSpMkLst>
        </pc:grpChg>
        <pc:grpChg chg="mod">
          <ac:chgData name="Jurjen Kranenborg" userId="0f1a5ec6a967f9e9" providerId="LiveId" clId="{62998830-D8AF-4934-8D68-B5755A1E1CF0}" dt="2021-12-10T19:58:57.324" v="1416"/>
          <ac:grpSpMkLst>
            <pc:docMk/>
            <pc:sldMk cId="981178616" sldId="256"/>
            <ac:grpSpMk id="622" creationId="{E2B3E717-C155-467F-8DEC-BCBC0DB38BCE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660" creationId="{4EBB9424-5CCA-40C1-873F-648B425EC66F}"/>
          </ac:grpSpMkLst>
        </pc:grpChg>
        <pc:grpChg chg="mod">
          <ac:chgData name="Jurjen Kranenborg" userId="0f1a5ec6a967f9e9" providerId="LiveId" clId="{62998830-D8AF-4934-8D68-B5755A1E1CF0}" dt="2021-12-15T20:37:11.523" v="1564"/>
          <ac:grpSpMkLst>
            <pc:docMk/>
            <pc:sldMk cId="981178616" sldId="256"/>
            <ac:grpSpMk id="661" creationId="{C5094021-69D0-4C75-AF0C-6F0603ADDBFE}"/>
          </ac:grpSpMkLst>
        </pc:grpChg>
        <pc:grpChg chg="mod">
          <ac:chgData name="Jurjen Kranenborg" userId="0f1a5ec6a967f9e9" providerId="LiveId" clId="{62998830-D8AF-4934-8D68-B5755A1E1CF0}" dt="2021-12-15T20:37:11.523" v="1564"/>
          <ac:grpSpMkLst>
            <pc:docMk/>
            <pc:sldMk cId="981178616" sldId="256"/>
            <ac:grpSpMk id="662" creationId="{D0F41E84-EAC7-4FCB-987E-9438BEA43675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687" creationId="{6CDD197F-AD8F-4408-96C2-906F3DD90000}"/>
          </ac:grpSpMkLst>
        </pc:grpChg>
        <pc:grpChg chg="mod">
          <ac:chgData name="Jurjen Kranenborg" userId="0f1a5ec6a967f9e9" providerId="LiveId" clId="{62998830-D8AF-4934-8D68-B5755A1E1CF0}" dt="2021-12-15T21:02:21.056" v="1622"/>
          <ac:grpSpMkLst>
            <pc:docMk/>
            <pc:sldMk cId="981178616" sldId="256"/>
            <ac:grpSpMk id="688" creationId="{5F88C328-9394-406B-860C-D86C4FB32834}"/>
          </ac:grpSpMkLst>
        </pc:grpChg>
        <pc:grpChg chg="mod">
          <ac:chgData name="Jurjen Kranenborg" userId="0f1a5ec6a967f9e9" providerId="LiveId" clId="{62998830-D8AF-4934-8D68-B5755A1E1CF0}" dt="2021-12-15T21:02:21.056" v="1622"/>
          <ac:grpSpMkLst>
            <pc:docMk/>
            <pc:sldMk cId="981178616" sldId="256"/>
            <ac:grpSpMk id="689" creationId="{27F5A205-CD55-4953-8B4A-ABE6907648A5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712" creationId="{40100940-2DED-4B30-8BB9-24F220A18915}"/>
          </ac:grpSpMkLst>
        </pc:grpChg>
        <pc:grpChg chg="mod">
          <ac:chgData name="Jurjen Kranenborg" userId="0f1a5ec6a967f9e9" providerId="LiveId" clId="{62998830-D8AF-4934-8D68-B5755A1E1CF0}" dt="2021-12-15T21:02:42.194" v="1624"/>
          <ac:grpSpMkLst>
            <pc:docMk/>
            <pc:sldMk cId="981178616" sldId="256"/>
            <ac:grpSpMk id="713" creationId="{62DD3676-65CE-49AF-8BDC-0FAF1FD0EFF4}"/>
          </ac:grpSpMkLst>
        </pc:grpChg>
        <pc:grpChg chg="mod">
          <ac:chgData name="Jurjen Kranenborg" userId="0f1a5ec6a967f9e9" providerId="LiveId" clId="{62998830-D8AF-4934-8D68-B5755A1E1CF0}" dt="2021-12-15T21:02:42.194" v="1624"/>
          <ac:grpSpMkLst>
            <pc:docMk/>
            <pc:sldMk cId="981178616" sldId="256"/>
            <ac:grpSpMk id="714" creationId="{10BF83B7-0FB7-460A-BFCD-AB3A160EAFD3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737" creationId="{23996538-3366-4E92-A615-B19E123B5A3A}"/>
          </ac:grpSpMkLst>
        </pc:grpChg>
        <pc:grpChg chg="mod">
          <ac:chgData name="Jurjen Kranenborg" userId="0f1a5ec6a967f9e9" providerId="LiveId" clId="{62998830-D8AF-4934-8D68-B5755A1E1CF0}" dt="2021-12-15T21:02:42.194" v="1624"/>
          <ac:grpSpMkLst>
            <pc:docMk/>
            <pc:sldMk cId="981178616" sldId="256"/>
            <ac:grpSpMk id="738" creationId="{734AFE78-0681-459E-A55E-AAEAD94C9D7B}"/>
          </ac:grpSpMkLst>
        </pc:grpChg>
        <pc:grpChg chg="mod">
          <ac:chgData name="Jurjen Kranenborg" userId="0f1a5ec6a967f9e9" providerId="LiveId" clId="{62998830-D8AF-4934-8D68-B5755A1E1CF0}" dt="2021-12-15T21:02:42.194" v="1624"/>
          <ac:grpSpMkLst>
            <pc:docMk/>
            <pc:sldMk cId="981178616" sldId="256"/>
            <ac:grpSpMk id="739" creationId="{38299C60-4FCA-4CC8-8BAC-3C3065DB0045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762" creationId="{9303322A-C0E4-46F8-8751-FB5B79486D1B}"/>
          </ac:grpSpMkLst>
        </pc:grpChg>
        <pc:grpChg chg="mod">
          <ac:chgData name="Jurjen Kranenborg" userId="0f1a5ec6a967f9e9" providerId="LiveId" clId="{62998830-D8AF-4934-8D68-B5755A1E1CF0}" dt="2021-12-15T21:06:05.996" v="1633"/>
          <ac:grpSpMkLst>
            <pc:docMk/>
            <pc:sldMk cId="981178616" sldId="256"/>
            <ac:grpSpMk id="763" creationId="{7CB5C3AB-5024-4B7D-8102-4760949815D3}"/>
          </ac:grpSpMkLst>
        </pc:grpChg>
        <pc:grpChg chg="mod">
          <ac:chgData name="Jurjen Kranenborg" userId="0f1a5ec6a967f9e9" providerId="LiveId" clId="{62998830-D8AF-4934-8D68-B5755A1E1CF0}" dt="2021-12-15T21:06:05.996" v="1633"/>
          <ac:grpSpMkLst>
            <pc:docMk/>
            <pc:sldMk cId="981178616" sldId="256"/>
            <ac:grpSpMk id="764" creationId="{D4298F0B-FAA3-43F8-8AFD-1FF9D79ACDBD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787" creationId="{9C7D5480-1C9C-47D4-AAB4-2E4F7D4B58B4}"/>
          </ac:grpSpMkLst>
        </pc:grpChg>
        <pc:grpChg chg="mod">
          <ac:chgData name="Jurjen Kranenborg" userId="0f1a5ec6a967f9e9" providerId="LiveId" clId="{62998830-D8AF-4934-8D68-B5755A1E1CF0}" dt="2021-12-15T21:06:05.996" v="1633"/>
          <ac:grpSpMkLst>
            <pc:docMk/>
            <pc:sldMk cId="981178616" sldId="256"/>
            <ac:grpSpMk id="788" creationId="{160C83EB-211D-4700-B500-2E319E192C7F}"/>
          </ac:grpSpMkLst>
        </pc:grpChg>
        <pc:grpChg chg="mod">
          <ac:chgData name="Jurjen Kranenborg" userId="0f1a5ec6a967f9e9" providerId="LiveId" clId="{62998830-D8AF-4934-8D68-B5755A1E1CF0}" dt="2021-12-15T21:06:05.996" v="1633"/>
          <ac:grpSpMkLst>
            <pc:docMk/>
            <pc:sldMk cId="981178616" sldId="256"/>
            <ac:grpSpMk id="789" creationId="{943A2139-77EE-46A0-A347-4B3BFEEFDD51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812" creationId="{852F6F14-F324-4531-913D-BB4B125933EA}"/>
          </ac:grpSpMkLst>
        </pc:grpChg>
        <pc:grpChg chg="mod">
          <ac:chgData name="Jurjen Kranenborg" userId="0f1a5ec6a967f9e9" providerId="LiveId" clId="{62998830-D8AF-4934-8D68-B5755A1E1CF0}" dt="2021-12-15T21:06:05.996" v="1633"/>
          <ac:grpSpMkLst>
            <pc:docMk/>
            <pc:sldMk cId="981178616" sldId="256"/>
            <ac:grpSpMk id="813" creationId="{F884660C-51C0-4C78-B59A-B9DD2D4F06F4}"/>
          </ac:grpSpMkLst>
        </pc:grpChg>
        <pc:grpChg chg="mod">
          <ac:chgData name="Jurjen Kranenborg" userId="0f1a5ec6a967f9e9" providerId="LiveId" clId="{62998830-D8AF-4934-8D68-B5755A1E1CF0}" dt="2021-12-15T21:06:05.996" v="1633"/>
          <ac:grpSpMkLst>
            <pc:docMk/>
            <pc:sldMk cId="981178616" sldId="256"/>
            <ac:grpSpMk id="814" creationId="{E70FC1F8-9F95-48C3-8142-8837EF7021AB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837" creationId="{114055A1-F27D-49EE-BA06-13496A2A0D29}"/>
          </ac:grpSpMkLst>
        </pc:grpChg>
        <pc:grpChg chg="mod">
          <ac:chgData name="Jurjen Kranenborg" userId="0f1a5ec6a967f9e9" providerId="LiveId" clId="{62998830-D8AF-4934-8D68-B5755A1E1CF0}" dt="2021-12-15T21:06:05.996" v="1633"/>
          <ac:grpSpMkLst>
            <pc:docMk/>
            <pc:sldMk cId="981178616" sldId="256"/>
            <ac:grpSpMk id="838" creationId="{7F61C32E-25E0-44B2-BEB9-7A14F1C65C31}"/>
          </ac:grpSpMkLst>
        </pc:grpChg>
        <pc:grpChg chg="mod">
          <ac:chgData name="Jurjen Kranenborg" userId="0f1a5ec6a967f9e9" providerId="LiveId" clId="{62998830-D8AF-4934-8D68-B5755A1E1CF0}" dt="2021-12-15T21:06:05.996" v="1633"/>
          <ac:grpSpMkLst>
            <pc:docMk/>
            <pc:sldMk cId="981178616" sldId="256"/>
            <ac:grpSpMk id="839" creationId="{73A011AC-465D-4D39-904D-36D7AEF331E0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862" creationId="{01E2D3B5-0889-48F6-8AD4-CA710CAB2D6D}"/>
          </ac:grpSpMkLst>
        </pc:grpChg>
        <pc:grpChg chg="mod">
          <ac:chgData name="Jurjen Kranenborg" userId="0f1a5ec6a967f9e9" providerId="LiveId" clId="{62998830-D8AF-4934-8D68-B5755A1E1CF0}" dt="2021-12-15T21:14:49.480" v="1636"/>
          <ac:grpSpMkLst>
            <pc:docMk/>
            <pc:sldMk cId="981178616" sldId="256"/>
            <ac:grpSpMk id="863" creationId="{B2A44631-F464-4DEA-B232-58D984287CD9}"/>
          </ac:grpSpMkLst>
        </pc:grpChg>
        <pc:grpChg chg="mod">
          <ac:chgData name="Jurjen Kranenborg" userId="0f1a5ec6a967f9e9" providerId="LiveId" clId="{62998830-D8AF-4934-8D68-B5755A1E1CF0}" dt="2021-12-15T21:14:49.480" v="1636"/>
          <ac:grpSpMkLst>
            <pc:docMk/>
            <pc:sldMk cId="981178616" sldId="256"/>
            <ac:grpSpMk id="864" creationId="{6418D585-5763-4A8B-A232-A6EC90BF5780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886" creationId="{D3B9828D-A8AD-4658-B002-310509CC56CE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887" creationId="{33C3E097-9E68-46B5-9A5C-B2473A810841}"/>
          </ac:grpSpMkLst>
        </pc:grpChg>
        <pc:grpChg chg="mod">
          <ac:chgData name="Jurjen Kranenborg" userId="0f1a5ec6a967f9e9" providerId="LiveId" clId="{62998830-D8AF-4934-8D68-B5755A1E1CF0}" dt="2021-12-15T21:18:22.941" v="1648"/>
          <ac:grpSpMkLst>
            <pc:docMk/>
            <pc:sldMk cId="981178616" sldId="256"/>
            <ac:grpSpMk id="888" creationId="{4CBEDA56-1F5E-48B2-9AE2-1E2F325E1200}"/>
          </ac:grpSpMkLst>
        </pc:grpChg>
        <pc:grpChg chg="mod">
          <ac:chgData name="Jurjen Kranenborg" userId="0f1a5ec6a967f9e9" providerId="LiveId" clId="{62998830-D8AF-4934-8D68-B5755A1E1CF0}" dt="2021-12-15T21:18:22.941" v="1648"/>
          <ac:grpSpMkLst>
            <pc:docMk/>
            <pc:sldMk cId="981178616" sldId="256"/>
            <ac:grpSpMk id="889" creationId="{9FBFACA9-2637-4F2E-B0D5-9B2934B18250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913" creationId="{71AFB496-53EF-414D-994C-FCD179F327B9}"/>
          </ac:grpSpMkLst>
        </pc:grpChg>
        <pc:grpChg chg="mod">
          <ac:chgData name="Jurjen Kranenborg" userId="0f1a5ec6a967f9e9" providerId="LiveId" clId="{62998830-D8AF-4934-8D68-B5755A1E1CF0}" dt="2021-12-15T21:18:48.111" v="1651"/>
          <ac:grpSpMkLst>
            <pc:docMk/>
            <pc:sldMk cId="981178616" sldId="256"/>
            <ac:grpSpMk id="914" creationId="{C373E643-A0B7-4BAC-B966-5D9A564A4724}"/>
          </ac:grpSpMkLst>
        </pc:grpChg>
        <pc:grpChg chg="mod">
          <ac:chgData name="Jurjen Kranenborg" userId="0f1a5ec6a967f9e9" providerId="LiveId" clId="{62998830-D8AF-4934-8D68-B5755A1E1CF0}" dt="2021-12-15T21:18:48.111" v="1651"/>
          <ac:grpSpMkLst>
            <pc:docMk/>
            <pc:sldMk cId="981178616" sldId="256"/>
            <ac:grpSpMk id="915" creationId="{048AD52C-1373-4C74-99F2-478939FD8073}"/>
          </ac:grpSpMkLst>
        </pc:grpChg>
        <pc:grpChg chg="add del mod">
          <ac:chgData name="Jurjen Kranenborg" userId="0f1a5ec6a967f9e9" providerId="LiveId" clId="{62998830-D8AF-4934-8D68-B5755A1E1CF0}" dt="2021-12-18T18:45:13.244" v="2088" actId="21"/>
          <ac:grpSpMkLst>
            <pc:docMk/>
            <pc:sldMk cId="981178616" sldId="256"/>
            <ac:grpSpMk id="939" creationId="{87F9B9F8-2C9C-4788-92E2-6D81DACF924E}"/>
          </ac:grpSpMkLst>
        </pc:grpChg>
        <pc:grpChg chg="mod">
          <ac:chgData name="Jurjen Kranenborg" userId="0f1a5ec6a967f9e9" providerId="LiveId" clId="{62998830-D8AF-4934-8D68-B5755A1E1CF0}" dt="2021-12-15T21:18:48.111" v="1651"/>
          <ac:grpSpMkLst>
            <pc:docMk/>
            <pc:sldMk cId="981178616" sldId="256"/>
            <ac:grpSpMk id="940" creationId="{B8525F96-39D8-48A1-83B7-5882F73C2FBD}"/>
          </ac:grpSpMkLst>
        </pc:grpChg>
        <pc:grpChg chg="mod">
          <ac:chgData name="Jurjen Kranenborg" userId="0f1a5ec6a967f9e9" providerId="LiveId" clId="{62998830-D8AF-4934-8D68-B5755A1E1CF0}" dt="2021-12-15T21:18:48.111" v="1651"/>
          <ac:grpSpMkLst>
            <pc:docMk/>
            <pc:sldMk cId="981178616" sldId="256"/>
            <ac:grpSpMk id="941" creationId="{25A274F4-7290-46F6-B3A9-8BDEDE51AD5F}"/>
          </ac:grpSpMkLst>
        </pc:grpChg>
        <pc:grpChg chg="mod">
          <ac:chgData name="Jurjen Kranenborg" userId="0f1a5ec6a967f9e9" providerId="LiveId" clId="{62998830-D8AF-4934-8D68-B5755A1E1CF0}" dt="2021-12-17T19:01:38.973" v="1747"/>
          <ac:grpSpMkLst>
            <pc:docMk/>
            <pc:sldMk cId="981178616" sldId="256"/>
            <ac:grpSpMk id="967" creationId="{83E67D0C-5B9A-4C83-905F-FBC0CE6A403F}"/>
          </ac:grpSpMkLst>
        </pc:grpChg>
        <pc:grpChg chg="add del mod">
          <ac:chgData name="Jurjen Kranenborg" userId="0f1a5ec6a967f9e9" providerId="LiveId" clId="{62998830-D8AF-4934-8D68-B5755A1E1CF0}" dt="2021-12-15T21:27:44.064" v="1686" actId="478"/>
          <ac:grpSpMkLst>
            <pc:docMk/>
            <pc:sldMk cId="981178616" sldId="256"/>
            <ac:grpSpMk id="967" creationId="{B5AE0673-B085-4641-934A-1B2DC0519123}"/>
          </ac:grpSpMkLst>
        </pc:grpChg>
        <pc:grpChg chg="mod">
          <ac:chgData name="Jurjen Kranenborg" userId="0f1a5ec6a967f9e9" providerId="LiveId" clId="{62998830-D8AF-4934-8D68-B5755A1E1CF0}" dt="2021-12-17T19:01:38.973" v="1747"/>
          <ac:grpSpMkLst>
            <pc:docMk/>
            <pc:sldMk cId="981178616" sldId="256"/>
            <ac:grpSpMk id="968" creationId="{08C4347A-D84A-4F65-9D72-D903A98A4A7B}"/>
          </ac:grpSpMkLst>
        </pc:grpChg>
        <pc:grpChg chg="mod">
          <ac:chgData name="Jurjen Kranenborg" userId="0f1a5ec6a967f9e9" providerId="LiveId" clId="{62998830-D8AF-4934-8D68-B5755A1E1CF0}" dt="2021-12-15T21:26:36.228" v="1682"/>
          <ac:grpSpMkLst>
            <pc:docMk/>
            <pc:sldMk cId="981178616" sldId="256"/>
            <ac:grpSpMk id="968" creationId="{B08A2289-38EE-4DFE-86EC-6A2EC4B2D668}"/>
          </ac:grpSpMkLst>
        </pc:grpChg>
        <pc:grpChg chg="mod">
          <ac:chgData name="Jurjen Kranenborg" userId="0f1a5ec6a967f9e9" providerId="LiveId" clId="{62998830-D8AF-4934-8D68-B5755A1E1CF0}" dt="2021-12-15T21:26:36.228" v="1682"/>
          <ac:grpSpMkLst>
            <pc:docMk/>
            <pc:sldMk cId="981178616" sldId="256"/>
            <ac:grpSpMk id="969" creationId="{E1EFF932-A2BC-46C2-B0C8-3FD4CE9AA296}"/>
          </ac:grpSpMkLst>
        </pc:grpChg>
        <pc:grpChg chg="add del mod">
          <ac:chgData name="Jurjen Kranenborg" userId="0f1a5ec6a967f9e9" providerId="LiveId" clId="{62998830-D8AF-4934-8D68-B5755A1E1CF0}" dt="2021-12-17T19:14:28.733" v="1783" actId="21"/>
          <ac:grpSpMkLst>
            <pc:docMk/>
            <pc:sldMk cId="981178616" sldId="256"/>
            <ac:grpSpMk id="992" creationId="{B1CE3B5A-758A-4496-A88C-54187577076A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992" creationId="{FD55959F-8503-4268-B645-DF44D402580B}"/>
          </ac:grpSpMkLst>
        </pc:grpChg>
        <pc:grpChg chg="mod">
          <ac:chgData name="Jurjen Kranenborg" userId="0f1a5ec6a967f9e9" providerId="LiveId" clId="{62998830-D8AF-4934-8D68-B5755A1E1CF0}" dt="2021-12-17T19:26:13.165" v="1885"/>
          <ac:grpSpMkLst>
            <pc:docMk/>
            <pc:sldMk cId="981178616" sldId="256"/>
            <ac:grpSpMk id="993" creationId="{7CA7A9E0-8076-4005-9C35-EFB5AF77885C}"/>
          </ac:grpSpMkLst>
        </pc:grpChg>
        <pc:grpChg chg="mod">
          <ac:chgData name="Jurjen Kranenborg" userId="0f1a5ec6a967f9e9" providerId="LiveId" clId="{62998830-D8AF-4934-8D68-B5755A1E1CF0}" dt="2021-12-17T19:03:10.978" v="1761"/>
          <ac:grpSpMkLst>
            <pc:docMk/>
            <pc:sldMk cId="981178616" sldId="256"/>
            <ac:grpSpMk id="993" creationId="{8D1A9F0A-FF3B-4340-91E0-B8208C2FD1B0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994" creationId="{9F6B3759-7285-42AC-9501-4FDF42E3AFAB}"/>
          </ac:grpSpMkLst>
        </pc:grpChg>
        <pc:grpChg chg="mod">
          <ac:chgData name="Jurjen Kranenborg" userId="0f1a5ec6a967f9e9" providerId="LiveId" clId="{62998830-D8AF-4934-8D68-B5755A1E1CF0}" dt="2021-12-15T21:28:16.746" v="1688"/>
          <ac:grpSpMkLst>
            <pc:docMk/>
            <pc:sldMk cId="981178616" sldId="256"/>
            <ac:grpSpMk id="995" creationId="{D46277A8-1878-493F-833D-BCCAA58C9BD1}"/>
          </ac:grpSpMkLst>
        </pc:grpChg>
        <pc:grpChg chg="mod">
          <ac:chgData name="Jurjen Kranenborg" userId="0f1a5ec6a967f9e9" providerId="LiveId" clId="{62998830-D8AF-4934-8D68-B5755A1E1CF0}" dt="2021-12-15T21:28:16.746" v="1688"/>
          <ac:grpSpMkLst>
            <pc:docMk/>
            <pc:sldMk cId="981178616" sldId="256"/>
            <ac:grpSpMk id="996" creationId="{C5247CAC-0B36-4777-966D-16E2D14EC22D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018" creationId="{4DE2BEAC-7C27-4F34-992A-3DE73485ED89}"/>
          </ac:grpSpMkLst>
        </pc:grpChg>
        <pc:grpChg chg="mod">
          <ac:chgData name="Jurjen Kranenborg" userId="0f1a5ec6a967f9e9" providerId="LiveId" clId="{62998830-D8AF-4934-8D68-B5755A1E1CF0}" dt="2021-12-17T19:26:13.165" v="1885"/>
          <ac:grpSpMkLst>
            <pc:docMk/>
            <pc:sldMk cId="981178616" sldId="256"/>
            <ac:grpSpMk id="1023" creationId="{021179CD-BBE1-401B-AD81-67CB58DA4F6C}"/>
          </ac:grpSpMkLst>
        </pc:grpChg>
        <pc:grpChg chg="mod">
          <ac:chgData name="Jurjen Kranenborg" userId="0f1a5ec6a967f9e9" providerId="LiveId" clId="{62998830-D8AF-4934-8D68-B5755A1E1CF0}" dt="2021-12-17T19:03:10.978" v="1761"/>
          <ac:grpSpMkLst>
            <pc:docMk/>
            <pc:sldMk cId="981178616" sldId="256"/>
            <ac:grpSpMk id="1023" creationId="{C70B1C6C-1F3F-4592-BC12-6032CC5C9B7B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047" creationId="{886E37F8-123D-42EF-A731-0D233E881B61}"/>
          </ac:grpSpMkLst>
        </pc:grpChg>
        <pc:grpChg chg="mod">
          <ac:chgData name="Jurjen Kranenborg" userId="0f1a5ec6a967f9e9" providerId="LiveId" clId="{62998830-D8AF-4934-8D68-B5755A1E1CF0}" dt="2021-12-17T19:14:36.931" v="1784"/>
          <ac:grpSpMkLst>
            <pc:docMk/>
            <pc:sldMk cId="981178616" sldId="256"/>
            <ac:grpSpMk id="1048" creationId="{AA97C546-643D-4C13-808A-9875C889331A}"/>
          </ac:grpSpMkLst>
        </pc:grpChg>
        <pc:grpChg chg="mod">
          <ac:chgData name="Jurjen Kranenborg" userId="0f1a5ec6a967f9e9" providerId="LiveId" clId="{62998830-D8AF-4934-8D68-B5755A1E1CF0}" dt="2021-12-17T19:14:36.931" v="1784"/>
          <ac:grpSpMkLst>
            <pc:docMk/>
            <pc:sldMk cId="981178616" sldId="256"/>
            <ac:grpSpMk id="1049" creationId="{ECB5CB78-B5F5-4FC7-98C6-AEE0954973C6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073" creationId="{63F380B3-35B5-44EC-B74A-785464B01E49}"/>
          </ac:grpSpMkLst>
        </pc:grpChg>
        <pc:grpChg chg="mod">
          <ac:chgData name="Jurjen Kranenborg" userId="0f1a5ec6a967f9e9" providerId="LiveId" clId="{62998830-D8AF-4934-8D68-B5755A1E1CF0}" dt="2021-12-17T19:18:59.353" v="1827"/>
          <ac:grpSpMkLst>
            <pc:docMk/>
            <pc:sldMk cId="981178616" sldId="256"/>
            <ac:grpSpMk id="1074" creationId="{34BA9571-D909-466F-B435-CBB50F105694}"/>
          </ac:grpSpMkLst>
        </pc:grpChg>
        <pc:grpChg chg="mod">
          <ac:chgData name="Jurjen Kranenborg" userId="0f1a5ec6a967f9e9" providerId="LiveId" clId="{62998830-D8AF-4934-8D68-B5755A1E1CF0}" dt="2021-12-17T19:18:59.353" v="1827"/>
          <ac:grpSpMkLst>
            <pc:docMk/>
            <pc:sldMk cId="981178616" sldId="256"/>
            <ac:grpSpMk id="1075" creationId="{4903BCDC-A91F-42F8-8002-252C1F9BA937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100" creationId="{AAC1AE64-EABC-4BC3-AA80-6BC540A232AB}"/>
          </ac:grpSpMkLst>
        </pc:grpChg>
        <pc:grpChg chg="mod">
          <ac:chgData name="Jurjen Kranenborg" userId="0f1a5ec6a967f9e9" providerId="LiveId" clId="{62998830-D8AF-4934-8D68-B5755A1E1CF0}" dt="2021-12-17T19:35:51.645" v="1897"/>
          <ac:grpSpMkLst>
            <pc:docMk/>
            <pc:sldMk cId="981178616" sldId="256"/>
            <ac:grpSpMk id="1101" creationId="{02E9C0C1-4A8D-4A6B-8F0D-1668D45958C4}"/>
          </ac:grpSpMkLst>
        </pc:grpChg>
        <pc:grpChg chg="mod">
          <ac:chgData name="Jurjen Kranenborg" userId="0f1a5ec6a967f9e9" providerId="LiveId" clId="{62998830-D8AF-4934-8D68-B5755A1E1CF0}" dt="2021-12-17T19:35:51.645" v="1897"/>
          <ac:grpSpMkLst>
            <pc:docMk/>
            <pc:sldMk cId="981178616" sldId="256"/>
            <ac:grpSpMk id="1102" creationId="{7CF697E0-582F-424C-A0FC-84882B6C7AB1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126" creationId="{916DDD87-17AF-44F7-8802-88EF8DC1836A}"/>
          </ac:grpSpMkLst>
        </pc:grpChg>
        <pc:grpChg chg="mod">
          <ac:chgData name="Jurjen Kranenborg" userId="0f1a5ec6a967f9e9" providerId="LiveId" clId="{62998830-D8AF-4934-8D68-B5755A1E1CF0}" dt="2021-12-17T19:40:24.693" v="1954"/>
          <ac:grpSpMkLst>
            <pc:docMk/>
            <pc:sldMk cId="981178616" sldId="256"/>
            <ac:grpSpMk id="1127" creationId="{7FD9A830-826E-4DDD-B7E5-EB34D53C5899}"/>
          </ac:grpSpMkLst>
        </pc:grpChg>
        <pc:grpChg chg="mod">
          <ac:chgData name="Jurjen Kranenborg" userId="0f1a5ec6a967f9e9" providerId="LiveId" clId="{62998830-D8AF-4934-8D68-B5755A1E1CF0}" dt="2021-12-17T19:40:24.693" v="1954"/>
          <ac:grpSpMkLst>
            <pc:docMk/>
            <pc:sldMk cId="981178616" sldId="256"/>
            <ac:grpSpMk id="1128" creationId="{73E2EE98-416F-495E-B56F-D5B3E03659ED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152" creationId="{D6D1F68D-39EA-4DF4-9630-C988F19A7AE3}"/>
          </ac:grpSpMkLst>
        </pc:grpChg>
        <pc:grpChg chg="mod">
          <ac:chgData name="Jurjen Kranenborg" userId="0f1a5ec6a967f9e9" providerId="LiveId" clId="{62998830-D8AF-4934-8D68-B5755A1E1CF0}" dt="2021-12-17T19:45:34.485" v="1956"/>
          <ac:grpSpMkLst>
            <pc:docMk/>
            <pc:sldMk cId="981178616" sldId="256"/>
            <ac:grpSpMk id="1153" creationId="{F2CBC573-2FAF-4B7B-819E-029A6F21BD1D}"/>
          </ac:grpSpMkLst>
        </pc:grpChg>
        <pc:grpChg chg="mod">
          <ac:chgData name="Jurjen Kranenborg" userId="0f1a5ec6a967f9e9" providerId="LiveId" clId="{62998830-D8AF-4934-8D68-B5755A1E1CF0}" dt="2021-12-17T19:45:34.485" v="1956"/>
          <ac:grpSpMkLst>
            <pc:docMk/>
            <pc:sldMk cId="981178616" sldId="256"/>
            <ac:grpSpMk id="1154" creationId="{26C5C329-4615-4A15-B016-D01EF1684D50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178" creationId="{2A73EA93-7F40-4AB8-81E2-7F57C610471F}"/>
          </ac:grpSpMkLst>
        </pc:grpChg>
        <pc:grpChg chg="mod">
          <ac:chgData name="Jurjen Kranenborg" userId="0f1a5ec6a967f9e9" providerId="LiveId" clId="{62998830-D8AF-4934-8D68-B5755A1E1CF0}" dt="2021-12-17T20:05:11.177" v="2000"/>
          <ac:grpSpMkLst>
            <pc:docMk/>
            <pc:sldMk cId="981178616" sldId="256"/>
            <ac:grpSpMk id="1179" creationId="{E0123B29-99B5-4F88-B160-446B7D6C9A88}"/>
          </ac:grpSpMkLst>
        </pc:grpChg>
        <pc:grpChg chg="mod">
          <ac:chgData name="Jurjen Kranenborg" userId="0f1a5ec6a967f9e9" providerId="LiveId" clId="{62998830-D8AF-4934-8D68-B5755A1E1CF0}" dt="2021-12-17T20:05:11.177" v="2000"/>
          <ac:grpSpMkLst>
            <pc:docMk/>
            <pc:sldMk cId="981178616" sldId="256"/>
            <ac:grpSpMk id="1180" creationId="{71462D3B-F7AB-431A-B9E2-034BC19EAB4C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204" creationId="{FAAA1FB5-9342-4D58-ADD1-526ED2E57506}"/>
          </ac:grpSpMkLst>
        </pc:grpChg>
        <pc:grpChg chg="mod">
          <ac:chgData name="Jurjen Kranenborg" userId="0f1a5ec6a967f9e9" providerId="LiveId" clId="{62998830-D8AF-4934-8D68-B5755A1E1CF0}" dt="2021-12-17T20:20:39.787" v="2002"/>
          <ac:grpSpMkLst>
            <pc:docMk/>
            <pc:sldMk cId="981178616" sldId="256"/>
            <ac:grpSpMk id="1205" creationId="{B24278D8-CC4B-48E8-B2A5-1EC7F4465525}"/>
          </ac:grpSpMkLst>
        </pc:grpChg>
        <pc:grpChg chg="mod">
          <ac:chgData name="Jurjen Kranenborg" userId="0f1a5ec6a967f9e9" providerId="LiveId" clId="{62998830-D8AF-4934-8D68-B5755A1E1CF0}" dt="2021-12-17T20:20:39.787" v="2002"/>
          <ac:grpSpMkLst>
            <pc:docMk/>
            <pc:sldMk cId="981178616" sldId="256"/>
            <ac:grpSpMk id="1206" creationId="{E5E75FBF-4FB5-4331-8156-923202CBD38B}"/>
          </ac:grpSpMkLst>
        </pc:grpChg>
        <pc:grpChg chg="add del mod">
          <ac:chgData name="Jurjen Kranenborg" userId="0f1a5ec6a967f9e9" providerId="LiveId" clId="{62998830-D8AF-4934-8D68-B5755A1E1CF0}" dt="2021-12-18T18:58:36.731" v="2131" actId="21"/>
          <ac:grpSpMkLst>
            <pc:docMk/>
            <pc:sldMk cId="981178616" sldId="256"/>
            <ac:grpSpMk id="1208" creationId="{EF372CBF-38B6-44DB-BDAA-DA6BBD452D5B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232" creationId="{5A4BE9C4-06E0-4CBA-8C56-CD397C39FAA5}"/>
          </ac:grpSpMkLst>
        </pc:grpChg>
        <pc:grpChg chg="mod">
          <ac:chgData name="Jurjen Kranenborg" userId="0f1a5ec6a967f9e9" providerId="LiveId" clId="{62998830-D8AF-4934-8D68-B5755A1E1CF0}" dt="2021-12-17T20:26:02.704" v="2063"/>
          <ac:grpSpMkLst>
            <pc:docMk/>
            <pc:sldMk cId="981178616" sldId="256"/>
            <ac:grpSpMk id="1233" creationId="{A6AB22E9-AABB-453C-85B9-D2ED9549A4FD}"/>
          </ac:grpSpMkLst>
        </pc:grpChg>
        <pc:grpChg chg="mod">
          <ac:chgData name="Jurjen Kranenborg" userId="0f1a5ec6a967f9e9" providerId="LiveId" clId="{62998830-D8AF-4934-8D68-B5755A1E1CF0}" dt="2021-12-17T20:26:02.704" v="2063"/>
          <ac:grpSpMkLst>
            <pc:docMk/>
            <pc:sldMk cId="981178616" sldId="256"/>
            <ac:grpSpMk id="1234" creationId="{DA562D3A-B19C-453E-9EA7-FD7B9C611C0D}"/>
          </ac:grpSpMkLst>
        </pc:grpChg>
        <pc:grpChg chg="add del mod">
          <ac:chgData name="Jurjen Kranenborg" userId="0f1a5ec6a967f9e9" providerId="LiveId" clId="{62998830-D8AF-4934-8D68-B5755A1E1CF0}" dt="2021-12-18T18:45:21.954" v="2089" actId="21"/>
          <ac:grpSpMkLst>
            <pc:docMk/>
            <pc:sldMk cId="981178616" sldId="256"/>
            <ac:grpSpMk id="1257" creationId="{1C62AAD6-C024-4CAE-8D09-294DBBC6FC12}"/>
          </ac:grpSpMkLst>
        </pc:grpChg>
        <pc:grpChg chg="mod">
          <ac:chgData name="Jurjen Kranenborg" userId="0f1a5ec6a967f9e9" providerId="LiveId" clId="{62998830-D8AF-4934-8D68-B5755A1E1CF0}" dt="2021-12-18T18:42:06.588" v="2084"/>
          <ac:grpSpMkLst>
            <pc:docMk/>
            <pc:sldMk cId="981178616" sldId="256"/>
            <ac:grpSpMk id="1260" creationId="{5EB8C806-460B-4EDD-BDEE-5365A6FAB05A}"/>
          </ac:grpSpMkLst>
        </pc:grpChg>
        <pc:grpChg chg="mod">
          <ac:chgData name="Jurjen Kranenborg" userId="0f1a5ec6a967f9e9" providerId="LiveId" clId="{62998830-D8AF-4934-8D68-B5755A1E1CF0}" dt="2021-12-18T18:42:06.588" v="2084"/>
          <ac:grpSpMkLst>
            <pc:docMk/>
            <pc:sldMk cId="981178616" sldId="256"/>
            <ac:grpSpMk id="1261" creationId="{EFEB207F-1CC4-43ED-82FB-6A8FD30A9304}"/>
          </ac:grpSpMkLst>
        </pc:grpChg>
        <pc:grpChg chg="add mod">
          <ac:chgData name="Jurjen Kranenborg" userId="0f1a5ec6a967f9e9" providerId="LiveId" clId="{62998830-D8AF-4934-8D68-B5755A1E1CF0}" dt="2021-12-18T19:13:08.805" v="2144" actId="1076"/>
          <ac:grpSpMkLst>
            <pc:docMk/>
            <pc:sldMk cId="981178616" sldId="256"/>
            <ac:grpSpMk id="1285" creationId="{4E4A28CF-61FF-4FE1-B355-10D022C38224}"/>
          </ac:grpSpMkLst>
        </pc:grpChg>
        <pc:grpChg chg="mod">
          <ac:chgData name="Jurjen Kranenborg" userId="0f1a5ec6a967f9e9" providerId="LiveId" clId="{62998830-D8AF-4934-8D68-B5755A1E1CF0}" dt="2021-12-18T18:46:45.758" v="2095"/>
          <ac:grpSpMkLst>
            <pc:docMk/>
            <pc:sldMk cId="981178616" sldId="256"/>
            <ac:grpSpMk id="1286" creationId="{E0F563E5-4B5A-4201-9CFC-BD4E76CFFE2D}"/>
          </ac:grpSpMkLst>
        </pc:grpChg>
        <pc:grpChg chg="mod">
          <ac:chgData name="Jurjen Kranenborg" userId="0f1a5ec6a967f9e9" providerId="LiveId" clId="{62998830-D8AF-4934-8D68-B5755A1E1CF0}" dt="2021-12-18T18:46:45.758" v="2095"/>
          <ac:grpSpMkLst>
            <pc:docMk/>
            <pc:sldMk cId="981178616" sldId="256"/>
            <ac:grpSpMk id="1287" creationId="{3E8E4800-AF2D-404D-B8C7-04F1EAAF0360}"/>
          </ac:grpSpMkLst>
        </pc:grpChg>
        <pc:grpChg chg="add del mod">
          <ac:chgData name="Jurjen Kranenborg" userId="0f1a5ec6a967f9e9" providerId="LiveId" clId="{62998830-D8AF-4934-8D68-B5755A1E1CF0}" dt="2021-12-18T19:11:04.541" v="2136" actId="21"/>
          <ac:grpSpMkLst>
            <pc:docMk/>
            <pc:sldMk cId="981178616" sldId="256"/>
            <ac:grpSpMk id="1310" creationId="{2CDB8846-CE13-4313-8580-F410082610E4}"/>
          </ac:grpSpMkLst>
        </pc:grpChg>
        <pc:grpChg chg="mod">
          <ac:chgData name="Jurjen Kranenborg" userId="0f1a5ec6a967f9e9" providerId="LiveId" clId="{62998830-D8AF-4934-8D68-B5755A1E1CF0}" dt="2021-12-18T18:47:05.966" v="2097"/>
          <ac:grpSpMkLst>
            <pc:docMk/>
            <pc:sldMk cId="981178616" sldId="256"/>
            <ac:grpSpMk id="1311" creationId="{06C10BED-34D9-4CBD-A1F3-8D1D46BA0AC6}"/>
          </ac:grpSpMkLst>
        </pc:grpChg>
        <pc:grpChg chg="mod">
          <ac:chgData name="Jurjen Kranenborg" userId="0f1a5ec6a967f9e9" providerId="LiveId" clId="{62998830-D8AF-4934-8D68-B5755A1E1CF0}" dt="2021-12-18T18:47:05.966" v="2097"/>
          <ac:grpSpMkLst>
            <pc:docMk/>
            <pc:sldMk cId="981178616" sldId="256"/>
            <ac:grpSpMk id="1312" creationId="{F52E5FC3-EB29-43B9-9167-A7888518FD13}"/>
          </ac:grpSpMkLst>
        </pc:grpChg>
        <pc:grpChg chg="add del mod">
          <ac:chgData name="Jurjen Kranenborg" userId="0f1a5ec6a967f9e9" providerId="LiveId" clId="{62998830-D8AF-4934-8D68-B5755A1E1CF0}" dt="2021-12-18T19:11:04.541" v="2136" actId="21"/>
          <ac:grpSpMkLst>
            <pc:docMk/>
            <pc:sldMk cId="981178616" sldId="256"/>
            <ac:grpSpMk id="1335" creationId="{8E26BF92-C94C-427A-A622-3500EC120FCD}"/>
          </ac:grpSpMkLst>
        </pc:grpChg>
        <pc:grpChg chg="mod">
          <ac:chgData name="Jurjen Kranenborg" userId="0f1a5ec6a967f9e9" providerId="LiveId" clId="{62998830-D8AF-4934-8D68-B5755A1E1CF0}" dt="2021-12-18T18:47:05.966" v="2097"/>
          <ac:grpSpMkLst>
            <pc:docMk/>
            <pc:sldMk cId="981178616" sldId="256"/>
            <ac:grpSpMk id="1336" creationId="{FAE4A9AA-D3AA-46AC-BD14-66C3A816211E}"/>
          </ac:grpSpMkLst>
        </pc:grpChg>
        <pc:grpChg chg="mod">
          <ac:chgData name="Jurjen Kranenborg" userId="0f1a5ec6a967f9e9" providerId="LiveId" clId="{62998830-D8AF-4934-8D68-B5755A1E1CF0}" dt="2021-12-18T18:47:05.966" v="2097"/>
          <ac:grpSpMkLst>
            <pc:docMk/>
            <pc:sldMk cId="981178616" sldId="256"/>
            <ac:grpSpMk id="1337" creationId="{7736DD0A-84E2-4B4D-A686-7149D5878413}"/>
          </ac:grpSpMkLst>
        </pc:grpChg>
        <pc:grpChg chg="add mod">
          <ac:chgData name="Jurjen Kranenborg" userId="0f1a5ec6a967f9e9" providerId="LiveId" clId="{62998830-D8AF-4934-8D68-B5755A1E1CF0}" dt="2021-12-18T19:11:20.358" v="2137" actId="1076"/>
          <ac:grpSpMkLst>
            <pc:docMk/>
            <pc:sldMk cId="981178616" sldId="256"/>
            <ac:grpSpMk id="1360" creationId="{B5CC004C-3FB3-4620-913C-E8002A957577}"/>
          </ac:grpSpMkLst>
        </pc:grpChg>
        <pc:grpChg chg="mod">
          <ac:chgData name="Jurjen Kranenborg" userId="0f1a5ec6a967f9e9" providerId="LiveId" clId="{62998830-D8AF-4934-8D68-B5755A1E1CF0}" dt="2021-12-18T18:47:56.068" v="2101"/>
          <ac:grpSpMkLst>
            <pc:docMk/>
            <pc:sldMk cId="981178616" sldId="256"/>
            <ac:grpSpMk id="1361" creationId="{D9D2BE8D-F504-4A10-8A70-5F9976F2D07A}"/>
          </ac:grpSpMkLst>
        </pc:grpChg>
        <pc:grpChg chg="mod">
          <ac:chgData name="Jurjen Kranenborg" userId="0f1a5ec6a967f9e9" providerId="LiveId" clId="{62998830-D8AF-4934-8D68-B5755A1E1CF0}" dt="2021-12-18T18:47:56.068" v="2101"/>
          <ac:grpSpMkLst>
            <pc:docMk/>
            <pc:sldMk cId="981178616" sldId="256"/>
            <ac:grpSpMk id="1362" creationId="{5B76C616-EA08-477B-89FB-4519CCA88F5E}"/>
          </ac:grpSpMkLst>
        </pc:grpChg>
        <pc:grpChg chg="add mod">
          <ac:chgData name="Jurjen Kranenborg" userId="0f1a5ec6a967f9e9" providerId="LiveId" clId="{62998830-D8AF-4934-8D68-B5755A1E1CF0}" dt="2021-12-18T19:11:20.358" v="2137" actId="1076"/>
          <ac:grpSpMkLst>
            <pc:docMk/>
            <pc:sldMk cId="981178616" sldId="256"/>
            <ac:grpSpMk id="1385" creationId="{B5383551-577A-4FE2-A879-BF6F865B037E}"/>
          </ac:grpSpMkLst>
        </pc:grpChg>
        <pc:grpChg chg="mod">
          <ac:chgData name="Jurjen Kranenborg" userId="0f1a5ec6a967f9e9" providerId="LiveId" clId="{62998830-D8AF-4934-8D68-B5755A1E1CF0}" dt="2021-12-18T18:47:56.068" v="2101"/>
          <ac:grpSpMkLst>
            <pc:docMk/>
            <pc:sldMk cId="981178616" sldId="256"/>
            <ac:grpSpMk id="1386" creationId="{4CE365CB-8D30-4D1C-94C7-1CBA4AC369C7}"/>
          </ac:grpSpMkLst>
        </pc:grpChg>
        <pc:grpChg chg="mod">
          <ac:chgData name="Jurjen Kranenborg" userId="0f1a5ec6a967f9e9" providerId="LiveId" clId="{62998830-D8AF-4934-8D68-B5755A1E1CF0}" dt="2021-12-18T18:47:56.068" v="2101"/>
          <ac:grpSpMkLst>
            <pc:docMk/>
            <pc:sldMk cId="981178616" sldId="256"/>
            <ac:grpSpMk id="1387" creationId="{448ADC80-7315-4954-ADE3-66A03C10B1A5}"/>
          </ac:grpSpMkLst>
        </pc:grpChg>
        <pc:grpChg chg="add mod">
          <ac:chgData name="Jurjen Kranenborg" userId="0f1a5ec6a967f9e9" providerId="LiveId" clId="{62998830-D8AF-4934-8D68-B5755A1E1CF0}" dt="2021-12-18T19:13:08.805" v="2144" actId="1076"/>
          <ac:grpSpMkLst>
            <pc:docMk/>
            <pc:sldMk cId="981178616" sldId="256"/>
            <ac:grpSpMk id="1410" creationId="{501D6873-3106-4821-A349-C34D71864617}"/>
          </ac:grpSpMkLst>
        </pc:grpChg>
        <pc:grpChg chg="mod">
          <ac:chgData name="Jurjen Kranenborg" userId="0f1a5ec6a967f9e9" providerId="LiveId" clId="{62998830-D8AF-4934-8D68-B5755A1E1CF0}" dt="2021-12-18T18:58:48.351" v="2132"/>
          <ac:grpSpMkLst>
            <pc:docMk/>
            <pc:sldMk cId="981178616" sldId="256"/>
            <ac:grpSpMk id="1411" creationId="{A1B38BB9-8341-4906-985F-88BA46F74505}"/>
          </ac:grpSpMkLst>
        </pc:grpChg>
        <pc:grpChg chg="mod">
          <ac:chgData name="Jurjen Kranenborg" userId="0f1a5ec6a967f9e9" providerId="LiveId" clId="{62998830-D8AF-4934-8D68-B5755A1E1CF0}" dt="2021-12-18T18:58:48.351" v="2132"/>
          <ac:grpSpMkLst>
            <pc:docMk/>
            <pc:sldMk cId="981178616" sldId="256"/>
            <ac:grpSpMk id="1412" creationId="{B59A89BF-2DA9-4470-879E-AB610D53BFD3}"/>
          </ac:grpSpMkLst>
        </pc:grpChg>
        <pc:grpChg chg="add mod">
          <ac:chgData name="Jurjen Kranenborg" userId="0f1a5ec6a967f9e9" providerId="LiveId" clId="{62998830-D8AF-4934-8D68-B5755A1E1CF0}" dt="2021-12-18T19:10:50.236" v="2135" actId="1076"/>
          <ac:grpSpMkLst>
            <pc:docMk/>
            <pc:sldMk cId="981178616" sldId="256"/>
            <ac:grpSpMk id="1433" creationId="{DC68D028-B421-46C5-BD72-34C72D83A7C3}"/>
          </ac:grpSpMkLst>
        </pc:grpChg>
        <pc:grpChg chg="mod">
          <ac:chgData name="Jurjen Kranenborg" userId="0f1a5ec6a967f9e9" providerId="LiveId" clId="{62998830-D8AF-4934-8D68-B5755A1E1CF0}" dt="2021-12-18T19:10:42.424" v="2134"/>
          <ac:grpSpMkLst>
            <pc:docMk/>
            <pc:sldMk cId="981178616" sldId="256"/>
            <ac:grpSpMk id="1434" creationId="{08C1EDFC-3FB2-4128-B4D9-D87569FC5398}"/>
          </ac:grpSpMkLst>
        </pc:grpChg>
        <pc:grpChg chg="mod">
          <ac:chgData name="Jurjen Kranenborg" userId="0f1a5ec6a967f9e9" providerId="LiveId" clId="{62998830-D8AF-4934-8D68-B5755A1E1CF0}" dt="2021-12-18T19:10:42.424" v="2134"/>
          <ac:grpSpMkLst>
            <pc:docMk/>
            <pc:sldMk cId="981178616" sldId="256"/>
            <ac:grpSpMk id="1435" creationId="{D5E2CC90-D2C7-4551-8187-453452FA2507}"/>
          </ac:grpSpMkLst>
        </pc:grpChg>
        <pc:grpChg chg="add mod">
          <ac:chgData name="Jurjen Kranenborg" userId="0f1a5ec6a967f9e9" providerId="LiveId" clId="{62998830-D8AF-4934-8D68-B5755A1E1CF0}" dt="2021-12-18T19:10:50.236" v="2135" actId="1076"/>
          <ac:grpSpMkLst>
            <pc:docMk/>
            <pc:sldMk cId="981178616" sldId="256"/>
            <ac:grpSpMk id="1458" creationId="{635EBE94-A60C-45A4-B219-71B105F0F7D7}"/>
          </ac:grpSpMkLst>
        </pc:grpChg>
        <pc:grpChg chg="mod">
          <ac:chgData name="Jurjen Kranenborg" userId="0f1a5ec6a967f9e9" providerId="LiveId" clId="{62998830-D8AF-4934-8D68-B5755A1E1CF0}" dt="2021-12-18T19:10:42.424" v="2134"/>
          <ac:grpSpMkLst>
            <pc:docMk/>
            <pc:sldMk cId="981178616" sldId="256"/>
            <ac:grpSpMk id="1459" creationId="{6F756EBF-2885-46B5-A64E-95F6B7896FA2}"/>
          </ac:grpSpMkLst>
        </pc:grpChg>
        <pc:grpChg chg="mod">
          <ac:chgData name="Jurjen Kranenborg" userId="0f1a5ec6a967f9e9" providerId="LiveId" clId="{62998830-D8AF-4934-8D68-B5755A1E1CF0}" dt="2021-12-18T19:10:42.424" v="2134"/>
          <ac:grpSpMkLst>
            <pc:docMk/>
            <pc:sldMk cId="981178616" sldId="256"/>
            <ac:grpSpMk id="1460" creationId="{99BB2ECD-9E99-498A-9455-2F14FB876E60}"/>
          </ac:grpSpMkLst>
        </pc:grpChg>
        <pc:grpChg chg="add mod">
          <ac:chgData name="Jurjen Kranenborg" userId="0f1a5ec6a967f9e9" providerId="LiveId" clId="{62998830-D8AF-4934-8D68-B5755A1E1CF0}" dt="2021-12-18T19:11:39.846" v="2139" actId="1076"/>
          <ac:grpSpMkLst>
            <pc:docMk/>
            <pc:sldMk cId="981178616" sldId="256"/>
            <ac:grpSpMk id="1483" creationId="{A8FF73BF-DB79-43A4-8E3A-2B2BF856A751}"/>
          </ac:grpSpMkLst>
        </pc:grpChg>
        <pc:grpChg chg="mod">
          <ac:chgData name="Jurjen Kranenborg" userId="0f1a5ec6a967f9e9" providerId="LiveId" clId="{62998830-D8AF-4934-8D68-B5755A1E1CF0}" dt="2021-12-18T19:11:33.064" v="2138"/>
          <ac:grpSpMkLst>
            <pc:docMk/>
            <pc:sldMk cId="981178616" sldId="256"/>
            <ac:grpSpMk id="1484" creationId="{30A5A91F-62A8-4F2B-A77C-CB875DD73CD9}"/>
          </ac:grpSpMkLst>
        </pc:grpChg>
        <pc:grpChg chg="mod">
          <ac:chgData name="Jurjen Kranenborg" userId="0f1a5ec6a967f9e9" providerId="LiveId" clId="{62998830-D8AF-4934-8D68-B5755A1E1CF0}" dt="2021-12-18T19:11:33.064" v="2138"/>
          <ac:grpSpMkLst>
            <pc:docMk/>
            <pc:sldMk cId="981178616" sldId="256"/>
            <ac:grpSpMk id="1485" creationId="{3901CB8F-D097-4FFC-A14D-E6A44AE135E0}"/>
          </ac:grpSpMkLst>
        </pc:grpChg>
        <pc:grpChg chg="add mod">
          <ac:chgData name="Jurjen Kranenborg" userId="0f1a5ec6a967f9e9" providerId="LiveId" clId="{62998830-D8AF-4934-8D68-B5755A1E1CF0}" dt="2021-12-18T19:11:39.846" v="2139" actId="1076"/>
          <ac:grpSpMkLst>
            <pc:docMk/>
            <pc:sldMk cId="981178616" sldId="256"/>
            <ac:grpSpMk id="1506" creationId="{F180C888-F195-4F87-BC83-8FA7EA71405A}"/>
          </ac:grpSpMkLst>
        </pc:grpChg>
        <pc:grpChg chg="mod">
          <ac:chgData name="Jurjen Kranenborg" userId="0f1a5ec6a967f9e9" providerId="LiveId" clId="{62998830-D8AF-4934-8D68-B5755A1E1CF0}" dt="2021-12-18T19:11:33.064" v="2138"/>
          <ac:grpSpMkLst>
            <pc:docMk/>
            <pc:sldMk cId="981178616" sldId="256"/>
            <ac:grpSpMk id="1507" creationId="{1F2DD4FE-6848-4B39-B4E2-E5C52657D3BE}"/>
          </ac:grpSpMkLst>
        </pc:grpChg>
        <pc:grpChg chg="mod">
          <ac:chgData name="Jurjen Kranenborg" userId="0f1a5ec6a967f9e9" providerId="LiveId" clId="{62998830-D8AF-4934-8D68-B5755A1E1CF0}" dt="2021-12-18T19:11:33.064" v="2138"/>
          <ac:grpSpMkLst>
            <pc:docMk/>
            <pc:sldMk cId="981178616" sldId="256"/>
            <ac:grpSpMk id="1508" creationId="{A8F84359-6A7B-4970-A9B9-E91D170B41B9}"/>
          </ac:grpSpMkLst>
        </pc:grpChg>
        <pc:grpChg chg="add mod">
          <ac:chgData name="Jurjen Kranenborg" userId="0f1a5ec6a967f9e9" providerId="LiveId" clId="{62998830-D8AF-4934-8D68-B5755A1E1CF0}" dt="2021-12-18T20:51:21.289" v="2170" actId="1076"/>
          <ac:grpSpMkLst>
            <pc:docMk/>
            <pc:sldMk cId="981178616" sldId="256"/>
            <ac:grpSpMk id="1529" creationId="{74D4E269-4E1A-4315-99BB-12F8D84EE480}"/>
          </ac:grpSpMkLst>
        </pc:grpChg>
        <pc:grpChg chg="mod">
          <ac:chgData name="Jurjen Kranenborg" userId="0f1a5ec6a967f9e9" providerId="LiveId" clId="{62998830-D8AF-4934-8D68-B5755A1E1CF0}" dt="2021-12-18T19:13:21.219" v="2145"/>
          <ac:grpSpMkLst>
            <pc:docMk/>
            <pc:sldMk cId="981178616" sldId="256"/>
            <ac:grpSpMk id="1530" creationId="{A09EA61C-3BA1-448D-A6C7-3CAAAB03AA83}"/>
          </ac:grpSpMkLst>
        </pc:grpChg>
        <pc:grpChg chg="mod">
          <ac:chgData name="Jurjen Kranenborg" userId="0f1a5ec6a967f9e9" providerId="LiveId" clId="{62998830-D8AF-4934-8D68-B5755A1E1CF0}" dt="2021-12-18T19:13:21.219" v="2145"/>
          <ac:grpSpMkLst>
            <pc:docMk/>
            <pc:sldMk cId="981178616" sldId="256"/>
            <ac:grpSpMk id="1531" creationId="{8193D23F-B15D-4E67-9E5A-F96F4183FBBF}"/>
          </ac:grpSpMkLst>
        </pc:grpChg>
        <pc:grpChg chg="add mod">
          <ac:chgData name="Jurjen Kranenborg" userId="0f1a5ec6a967f9e9" providerId="LiveId" clId="{62998830-D8AF-4934-8D68-B5755A1E1CF0}" dt="2021-12-18T19:13:26.511" v="2146" actId="1076"/>
          <ac:grpSpMkLst>
            <pc:docMk/>
            <pc:sldMk cId="981178616" sldId="256"/>
            <ac:grpSpMk id="1554" creationId="{3409EF48-E101-4D86-A37C-D97F6F25C5D6}"/>
          </ac:grpSpMkLst>
        </pc:grpChg>
        <pc:grpChg chg="mod">
          <ac:chgData name="Jurjen Kranenborg" userId="0f1a5ec6a967f9e9" providerId="LiveId" clId="{62998830-D8AF-4934-8D68-B5755A1E1CF0}" dt="2021-12-18T19:13:21.219" v="2145"/>
          <ac:grpSpMkLst>
            <pc:docMk/>
            <pc:sldMk cId="981178616" sldId="256"/>
            <ac:grpSpMk id="1555" creationId="{484B84D5-38C6-4AA7-A2E4-4C0BBD6CFE28}"/>
          </ac:grpSpMkLst>
        </pc:grpChg>
        <pc:grpChg chg="mod">
          <ac:chgData name="Jurjen Kranenborg" userId="0f1a5ec6a967f9e9" providerId="LiveId" clId="{62998830-D8AF-4934-8D68-B5755A1E1CF0}" dt="2021-12-18T19:13:21.219" v="2145"/>
          <ac:grpSpMkLst>
            <pc:docMk/>
            <pc:sldMk cId="981178616" sldId="256"/>
            <ac:grpSpMk id="1556" creationId="{60CD1C28-C85C-4033-9A81-A322B3E8BC67}"/>
          </ac:grpSpMkLst>
        </pc:grpChg>
        <pc:grpChg chg="add del mod">
          <ac:chgData name="Jurjen Kranenborg" userId="0f1a5ec6a967f9e9" providerId="LiveId" clId="{62998830-D8AF-4934-8D68-B5755A1E1CF0}" dt="2021-12-18T19:17:02.556" v="2156" actId="165"/>
          <ac:grpSpMkLst>
            <pc:docMk/>
            <pc:sldMk cId="981178616" sldId="256"/>
            <ac:grpSpMk id="1579" creationId="{9055ADAA-615D-4669-98CF-34057423DF68}"/>
          </ac:grpSpMkLst>
        </pc:grpChg>
        <pc:grpChg chg="del mod topLvl">
          <ac:chgData name="Jurjen Kranenborg" userId="0f1a5ec6a967f9e9" providerId="LiveId" clId="{62998830-D8AF-4934-8D68-B5755A1E1CF0}" dt="2021-12-18T19:19:07.249" v="2164" actId="21"/>
          <ac:grpSpMkLst>
            <pc:docMk/>
            <pc:sldMk cId="981178616" sldId="256"/>
            <ac:grpSpMk id="1580" creationId="{AB2DCF2C-8D04-48B0-BA0A-DE8C45A06F61}"/>
          </ac:grpSpMkLst>
        </pc:grpChg>
        <pc:grpChg chg="del mod topLvl">
          <ac:chgData name="Jurjen Kranenborg" userId="0f1a5ec6a967f9e9" providerId="LiveId" clId="{62998830-D8AF-4934-8D68-B5755A1E1CF0}" dt="2021-12-18T19:19:07.249" v="2164" actId="21"/>
          <ac:grpSpMkLst>
            <pc:docMk/>
            <pc:sldMk cId="981178616" sldId="256"/>
            <ac:grpSpMk id="1581" creationId="{9C126EAB-241C-411B-9242-1F06B43AF00A}"/>
          </ac:grpSpMkLst>
        </pc:grpChg>
        <pc:picChg chg="add del mod">
          <ac:chgData name="Jurjen Kranenborg" userId="0f1a5ec6a967f9e9" providerId="LiveId" clId="{62998830-D8AF-4934-8D68-B5755A1E1CF0}" dt="2021-12-10T09:22:35.524" v="9" actId="931"/>
          <ac:picMkLst>
            <pc:docMk/>
            <pc:sldMk cId="981178616" sldId="256"/>
            <ac:picMk id="3" creationId="{C65093AC-1DA8-4C18-B4CE-9D09F9B78186}"/>
          </ac:picMkLst>
        </pc:picChg>
        <pc:picChg chg="add mod">
          <ac:chgData name="Jurjen Kranenborg" userId="0f1a5ec6a967f9e9" providerId="LiveId" clId="{62998830-D8AF-4934-8D68-B5755A1E1CF0}" dt="2021-12-10T23:02:13.695" v="1530" actId="1076"/>
          <ac:picMkLst>
            <pc:docMk/>
            <pc:sldMk cId="981178616" sldId="256"/>
            <ac:picMk id="5" creationId="{00D06BEB-6C55-4808-A79F-51A82DB177CC}"/>
          </ac:picMkLst>
        </pc:picChg>
      </pc:sldChg>
      <pc:sldChg chg="addSp delSp modSp mod">
        <pc:chgData name="Jurjen Kranenborg" userId="0f1a5ec6a967f9e9" providerId="LiveId" clId="{62998830-D8AF-4934-8D68-B5755A1E1CF0}" dt="2021-12-18T22:36:58.752" v="2670" actId="1076"/>
        <pc:sldMkLst>
          <pc:docMk/>
          <pc:sldMk cId="1265074827" sldId="257"/>
        </pc:sldMkLst>
        <pc:spChg chg="del">
          <ac:chgData name="Jurjen Kranenborg" userId="0f1a5ec6a967f9e9" providerId="LiveId" clId="{62998830-D8AF-4934-8D68-B5755A1E1CF0}" dt="2021-12-18T18:41:34.288" v="2082" actId="21"/>
          <ac:spMkLst>
            <pc:docMk/>
            <pc:sldMk cId="1265074827" sldId="257"/>
            <ac:spMk id="9" creationId="{CD6ECFD0-7BD6-4659-B151-FE2E0ADB6DA9}"/>
          </ac:spMkLst>
        </pc:spChg>
        <pc:spChg chg="del">
          <ac:chgData name="Jurjen Kranenborg" userId="0f1a5ec6a967f9e9" providerId="LiveId" clId="{62998830-D8AF-4934-8D68-B5755A1E1CF0}" dt="2021-12-18T18:41:21.182" v="2080" actId="21"/>
          <ac:spMkLst>
            <pc:docMk/>
            <pc:sldMk cId="1265074827" sldId="257"/>
            <ac:spMk id="10" creationId="{304993CE-CA56-4CAC-B949-0DE147A01A07}"/>
          </ac:spMkLst>
        </pc:spChg>
        <pc:spChg chg="del">
          <ac:chgData name="Jurjen Kranenborg" userId="0f1a5ec6a967f9e9" providerId="LiveId" clId="{62998830-D8AF-4934-8D68-B5755A1E1CF0}" dt="2021-12-18T18:41:34.288" v="2082" actId="21"/>
          <ac:spMkLst>
            <pc:docMk/>
            <pc:sldMk cId="1265074827" sldId="257"/>
            <ac:spMk id="14" creationId="{BD199253-0C27-48E8-B507-866C5EAD794D}"/>
          </ac:spMkLst>
        </pc:spChg>
        <pc:spChg chg="mod">
          <ac:chgData name="Jurjen Kranenborg" userId="0f1a5ec6a967f9e9" providerId="LiveId" clId="{62998830-D8AF-4934-8D68-B5755A1E1CF0}" dt="2021-12-18T22:36:58.752" v="2670" actId="1076"/>
          <ac:spMkLst>
            <pc:docMk/>
            <pc:sldMk cId="1265074827" sldId="257"/>
            <ac:spMk id="62" creationId="{257FF54A-2CE4-4D3E-8724-B1DC87169402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686" creationId="{E663208E-3B60-4637-8147-21933AD6E651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711" creationId="{3D6C044C-43D5-45C0-A74F-DF8069E1A7CD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736" creationId="{7EDC77C2-FE7F-45B2-A98C-065B088C2F85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761" creationId="{472110F2-C32F-466E-94AC-1FF9CCD12954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786" creationId="{9538D0BB-FD7D-4965-8BED-EB21A4AF5818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811" creationId="{22DC954B-7D8D-4801-9AEC-36B1795E4775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836" creationId="{7BF88BC9-D012-469F-B92E-D73F4559EA74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861" creationId="{6E0D0F9F-13CE-4037-87DA-209CD578EA2B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966" creationId="{A9C0A5FD-F98C-4349-ABA4-76364C91FB91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990" creationId="{ADBCBE89-D055-4901-A6DD-5F810DF61795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991" creationId="{9B61677C-9372-4F24-8DC9-A08C26D618BB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1021" creationId="{F7F2D581-0777-4A52-A6F3-E6E10384838F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1022" creationId="{AACD3DC5-3696-484E-9C2A-DC2DF1D86C7F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1046" creationId="{39F34958-A731-4160-BB44-539E9CFB2C30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1071" creationId="{7C7A0B94-E302-4D17-BACD-16ECE226840B}"/>
          </ac:spMkLst>
        </pc:spChg>
        <pc:spChg chg="mod">
          <ac:chgData name="Jurjen Kranenborg" userId="0f1a5ec6a967f9e9" providerId="LiveId" clId="{62998830-D8AF-4934-8D68-B5755A1E1CF0}" dt="2021-12-18T22:24:47.627" v="2510" actId="1076"/>
          <ac:spMkLst>
            <pc:docMk/>
            <pc:sldMk cId="1265074827" sldId="257"/>
            <ac:spMk id="1072" creationId="{B9040819-8FE1-4CB4-ABCA-4557DA6FAC96}"/>
          </ac:spMkLst>
        </pc:spChg>
        <pc:spChg chg="add mod">
          <ac:chgData name="Jurjen Kranenborg" userId="0f1a5ec6a967f9e9" providerId="LiveId" clId="{62998830-D8AF-4934-8D68-B5755A1E1CF0}" dt="2021-12-18T22:19:46.134" v="2324" actId="20577"/>
          <ac:spMkLst>
            <pc:docMk/>
            <pc:sldMk cId="1265074827" sldId="257"/>
            <ac:spMk id="1208" creationId="{81228B8B-AADE-4DFA-AAB1-5D48914DB26C}"/>
          </ac:spMkLst>
        </pc:spChg>
        <pc:spChg chg="add mod">
          <ac:chgData name="Jurjen Kranenborg" userId="0f1a5ec6a967f9e9" providerId="LiveId" clId="{62998830-D8AF-4934-8D68-B5755A1E1CF0}" dt="2021-12-18T22:21:01.808" v="2383" actId="1076"/>
          <ac:spMkLst>
            <pc:docMk/>
            <pc:sldMk cId="1265074827" sldId="257"/>
            <ac:spMk id="1260" creationId="{FD8A58B8-6ACD-4672-8E4B-26F6DF1C4D09}"/>
          </ac:spMkLst>
        </pc:spChg>
        <pc:spChg chg="add mod">
          <ac:chgData name="Jurjen Kranenborg" userId="0f1a5ec6a967f9e9" providerId="LiveId" clId="{62998830-D8AF-4934-8D68-B5755A1E1CF0}" dt="2021-12-18T22:31:41.094" v="2603" actId="20577"/>
          <ac:spMkLst>
            <pc:docMk/>
            <pc:sldMk cId="1265074827" sldId="257"/>
            <ac:spMk id="1261" creationId="{78975486-C1A1-4F2D-A548-48631401C19C}"/>
          </ac:spMkLst>
        </pc:spChg>
        <pc:spChg chg="add mod">
          <ac:chgData name="Jurjen Kranenborg" userId="0f1a5ec6a967f9e9" providerId="LiveId" clId="{62998830-D8AF-4934-8D68-B5755A1E1CF0}" dt="2021-12-18T22:23:18.215" v="2508" actId="1076"/>
          <ac:spMkLst>
            <pc:docMk/>
            <pc:sldMk cId="1265074827" sldId="257"/>
            <ac:spMk id="1262" creationId="{8CD8669B-CF82-4E4B-A3F8-00208EEA33EB}"/>
          </ac:spMkLst>
        </pc:spChg>
        <pc:spChg chg="add mod">
          <ac:chgData name="Jurjen Kranenborg" userId="0f1a5ec6a967f9e9" providerId="LiveId" clId="{62998830-D8AF-4934-8D68-B5755A1E1CF0}" dt="2021-12-18T22:28:33.274" v="2561" actId="20577"/>
          <ac:spMkLst>
            <pc:docMk/>
            <pc:sldMk cId="1265074827" sldId="257"/>
            <ac:spMk id="1263" creationId="{E304F323-E02B-49E6-B3B6-597F1A6B5893}"/>
          </ac:spMkLst>
        </pc:spChg>
        <pc:spChg chg="add mod">
          <ac:chgData name="Jurjen Kranenborg" userId="0f1a5ec6a967f9e9" providerId="LiveId" clId="{62998830-D8AF-4934-8D68-B5755A1E1CF0}" dt="2021-12-18T22:36:17.219" v="2666" actId="20577"/>
          <ac:spMkLst>
            <pc:docMk/>
            <pc:sldMk cId="1265074827" sldId="257"/>
            <ac:spMk id="1264" creationId="{13AF7507-D8E4-449B-ABD3-7B6F2098BE87}"/>
          </ac:spMkLst>
        </pc:spChg>
        <pc:grpChg chg="del">
          <ac:chgData name="Jurjen Kranenborg" userId="0f1a5ec6a967f9e9" providerId="LiveId" clId="{62998830-D8AF-4934-8D68-B5755A1E1CF0}" dt="2021-12-18T18:41:34.288" v="2082" actId="21"/>
          <ac:grpSpMkLst>
            <pc:docMk/>
            <pc:sldMk cId="1265074827" sldId="257"/>
            <ac:grpSpMk id="8" creationId="{8AF1553E-60F2-4285-933B-FA93D8202B59}"/>
          </ac:grpSpMkLst>
        </pc:grpChg>
        <pc:grpChg chg="mod">
          <ac:chgData name="Jurjen Kranenborg" userId="0f1a5ec6a967f9e9" providerId="LiveId" clId="{62998830-D8AF-4934-8D68-B5755A1E1CF0}" dt="2021-12-18T22:27:47.636" v="2515" actId="1076"/>
          <ac:grpSpMkLst>
            <pc:docMk/>
            <pc:sldMk cId="1265074827" sldId="257"/>
            <ac:grpSpMk id="18" creationId="{917C23DC-7115-4B55-A53A-5A6DC3499DE1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22" creationId="{53CEEB1E-3A30-4D22-93B0-9BC5A7DDB1E2}"/>
          </ac:grpSpMkLst>
        </pc:grpChg>
        <pc:grpChg chg="mod">
          <ac:chgData name="Jurjen Kranenborg" userId="0f1a5ec6a967f9e9" providerId="LiveId" clId="{62998830-D8AF-4934-8D68-B5755A1E1CF0}" dt="2021-12-18T22:21:01.808" v="2383" actId="1076"/>
          <ac:grpSpMkLst>
            <pc:docMk/>
            <pc:sldMk cId="1265074827" sldId="257"/>
            <ac:grpSpMk id="166" creationId="{6AC827EF-5F9B-489C-A678-A4EC9075B6C7}"/>
          </ac:grpSpMkLst>
        </pc:grpChg>
        <pc:grpChg chg="mod">
          <ac:chgData name="Jurjen Kranenborg" userId="0f1a5ec6a967f9e9" providerId="LiveId" clId="{62998830-D8AF-4934-8D68-B5755A1E1CF0}" dt="2021-12-18T22:22:19.970" v="2468" actId="1076"/>
          <ac:grpSpMkLst>
            <pc:docMk/>
            <pc:sldMk cId="1265074827" sldId="257"/>
            <ac:grpSpMk id="218" creationId="{3667C652-1310-4C2D-8F14-49EBECB22BBF}"/>
          </ac:grpSpMkLst>
        </pc:grpChg>
        <pc:grpChg chg="mod">
          <ac:chgData name="Jurjen Kranenborg" userId="0f1a5ec6a967f9e9" providerId="LiveId" clId="{62998830-D8AF-4934-8D68-B5755A1E1CF0}" dt="2021-12-18T22:22:19.970" v="2468" actId="1076"/>
          <ac:grpSpMkLst>
            <pc:docMk/>
            <pc:sldMk cId="1265074827" sldId="257"/>
            <ac:grpSpMk id="244" creationId="{B9950C52-96FB-4A77-A372-5E4E0EEDB4CC}"/>
          </ac:grpSpMkLst>
        </pc:grpChg>
        <pc:grpChg chg="mod">
          <ac:chgData name="Jurjen Kranenborg" userId="0f1a5ec6a967f9e9" providerId="LiveId" clId="{62998830-D8AF-4934-8D68-B5755A1E1CF0}" dt="2021-12-18T22:23:28.366" v="2509" actId="1076"/>
          <ac:grpSpMkLst>
            <pc:docMk/>
            <pc:sldMk cId="1265074827" sldId="257"/>
            <ac:grpSpMk id="359" creationId="{2B975552-3663-467E-A053-E3D747D624E0}"/>
          </ac:grpSpMkLst>
        </pc:grpChg>
        <pc:grpChg chg="mod">
          <ac:chgData name="Jurjen Kranenborg" userId="0f1a5ec6a967f9e9" providerId="LiveId" clId="{62998830-D8AF-4934-8D68-B5755A1E1CF0}" dt="2021-12-18T22:29:40.160" v="2563" actId="1076"/>
          <ac:grpSpMkLst>
            <pc:docMk/>
            <pc:sldMk cId="1265074827" sldId="257"/>
            <ac:grpSpMk id="425" creationId="{13A6E2FD-1132-47A5-B470-67DF9521AFF1}"/>
          </ac:grpSpMkLst>
        </pc:grpChg>
        <pc:grpChg chg="mod">
          <ac:chgData name="Jurjen Kranenborg" userId="0f1a5ec6a967f9e9" providerId="LiveId" clId="{62998830-D8AF-4934-8D68-B5755A1E1CF0}" dt="2021-12-18T22:23:28.366" v="2509" actId="1076"/>
          <ac:grpSpMkLst>
            <pc:docMk/>
            <pc:sldMk cId="1265074827" sldId="257"/>
            <ac:grpSpMk id="427" creationId="{47CAE4E0-E32A-4F91-8DEF-166F50C24277}"/>
          </ac:grpSpMkLst>
        </pc:grpChg>
        <pc:grpChg chg="mod">
          <ac:chgData name="Jurjen Kranenborg" userId="0f1a5ec6a967f9e9" providerId="LiveId" clId="{62998830-D8AF-4934-8D68-B5755A1E1CF0}" dt="2021-12-18T22:23:28.366" v="2509" actId="1076"/>
          <ac:grpSpMkLst>
            <pc:docMk/>
            <pc:sldMk cId="1265074827" sldId="257"/>
            <ac:grpSpMk id="453" creationId="{A0F5B898-0CE4-49A4-894F-DCFEBF6154D6}"/>
          </ac:grpSpMkLst>
        </pc:grpChg>
        <pc:grpChg chg="mod">
          <ac:chgData name="Jurjen Kranenborg" userId="0f1a5ec6a967f9e9" providerId="LiveId" clId="{62998830-D8AF-4934-8D68-B5755A1E1CF0}" dt="2021-12-18T22:29:40.160" v="2563" actId="1076"/>
          <ac:grpSpMkLst>
            <pc:docMk/>
            <pc:sldMk cId="1265074827" sldId="257"/>
            <ac:grpSpMk id="498" creationId="{A82B416D-DDE0-4C16-9CE8-3BF4BA196AAD}"/>
          </ac:grpSpMkLst>
        </pc:grpChg>
        <pc:grpChg chg="mod">
          <ac:chgData name="Jurjen Kranenborg" userId="0f1a5ec6a967f9e9" providerId="LiveId" clId="{62998830-D8AF-4934-8D68-B5755A1E1CF0}" dt="2021-12-18T22:29:32.888" v="2562" actId="1076"/>
          <ac:grpSpMkLst>
            <pc:docMk/>
            <pc:sldMk cId="1265074827" sldId="257"/>
            <ac:grpSpMk id="526" creationId="{9958344B-854A-46A6-8BCA-46B0E62FB737}"/>
          </ac:grpSpMkLst>
        </pc:grpChg>
        <pc:grpChg chg="mod">
          <ac:chgData name="Jurjen Kranenborg" userId="0f1a5ec6a967f9e9" providerId="LiveId" clId="{62998830-D8AF-4934-8D68-B5755A1E1CF0}" dt="2021-12-18T22:29:32.888" v="2562" actId="1076"/>
          <ac:grpSpMkLst>
            <pc:docMk/>
            <pc:sldMk cId="1265074827" sldId="257"/>
            <ac:grpSpMk id="547" creationId="{AD759DB8-A98B-4412-81B1-769310135D6F}"/>
          </ac:grpSpMkLst>
        </pc:grpChg>
        <pc:grpChg chg="mod">
          <ac:chgData name="Jurjen Kranenborg" userId="0f1a5ec6a967f9e9" providerId="LiveId" clId="{62998830-D8AF-4934-8D68-B5755A1E1CF0}" dt="2021-12-18T22:23:28.366" v="2509" actId="1076"/>
          <ac:grpSpMkLst>
            <pc:docMk/>
            <pc:sldMk cId="1265074827" sldId="257"/>
            <ac:grpSpMk id="568" creationId="{6D8247A8-4A90-49C9-9B17-8D80911913DE}"/>
          </ac:grpSpMkLst>
        </pc:grpChg>
        <pc:grpChg chg="mod">
          <ac:chgData name="Jurjen Kranenborg" userId="0f1a5ec6a967f9e9" providerId="LiveId" clId="{62998830-D8AF-4934-8D68-B5755A1E1CF0}" dt="2021-12-18T22:26:31.967" v="2514" actId="1076"/>
          <ac:grpSpMkLst>
            <pc:docMk/>
            <pc:sldMk cId="1265074827" sldId="257"/>
            <ac:grpSpMk id="594" creationId="{0177311F-5AC6-4442-A721-2DDCDCE49162}"/>
          </ac:grpSpMkLst>
        </pc:grpChg>
        <pc:grpChg chg="mod">
          <ac:chgData name="Jurjen Kranenborg" userId="0f1a5ec6a967f9e9" providerId="LiveId" clId="{62998830-D8AF-4934-8D68-B5755A1E1CF0}" dt="2021-12-18T22:26:31.967" v="2514" actId="1076"/>
          <ac:grpSpMkLst>
            <pc:docMk/>
            <pc:sldMk cId="1265074827" sldId="257"/>
            <ac:grpSpMk id="620" creationId="{4AA71F59-CEA4-4D23-A211-71FCC6768ED5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660" creationId="{4EBB9424-5CCA-40C1-873F-648B425EC66F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687" creationId="{6CDD197F-AD8F-4408-96C2-906F3DD90000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712" creationId="{40100940-2DED-4B30-8BB9-24F220A18915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737" creationId="{23996538-3366-4E92-A615-B19E123B5A3A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762" creationId="{9303322A-C0E4-46F8-8751-FB5B79486D1B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787" creationId="{9C7D5480-1C9C-47D4-AAB4-2E4F7D4B58B4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812" creationId="{852F6F14-F324-4531-913D-BB4B125933EA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837" creationId="{114055A1-F27D-49EE-BA06-13496A2A0D29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862" creationId="{01E2D3B5-0889-48F6-8AD4-CA710CAB2D6D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886" creationId="{D3B9828D-A8AD-4658-B002-310509CC56CE}"/>
          </ac:grpSpMkLst>
        </pc:grpChg>
        <pc:grpChg chg="mod">
          <ac:chgData name="Jurjen Kranenborg" userId="0f1a5ec6a967f9e9" providerId="LiveId" clId="{62998830-D8AF-4934-8D68-B5755A1E1CF0}" dt="2021-12-18T22:21:01.808" v="2383" actId="1076"/>
          <ac:grpSpMkLst>
            <pc:docMk/>
            <pc:sldMk cId="1265074827" sldId="257"/>
            <ac:grpSpMk id="887" creationId="{33C3E097-9E68-46B5-9A5C-B2473A810841}"/>
          </ac:grpSpMkLst>
        </pc:grpChg>
        <pc:grpChg chg="mod">
          <ac:chgData name="Jurjen Kranenborg" userId="0f1a5ec6a967f9e9" providerId="LiveId" clId="{62998830-D8AF-4934-8D68-B5755A1E1CF0}" dt="2021-12-18T22:21:01.808" v="2383" actId="1076"/>
          <ac:grpSpMkLst>
            <pc:docMk/>
            <pc:sldMk cId="1265074827" sldId="257"/>
            <ac:grpSpMk id="913" creationId="{71AFB496-53EF-414D-994C-FCD179F327B9}"/>
          </ac:grpSpMkLst>
        </pc:grpChg>
        <pc:grpChg chg="mod">
          <ac:chgData name="Jurjen Kranenborg" userId="0f1a5ec6a967f9e9" providerId="LiveId" clId="{62998830-D8AF-4934-8D68-B5755A1E1CF0}" dt="2021-12-18T22:21:01.808" v="2383" actId="1076"/>
          <ac:grpSpMkLst>
            <pc:docMk/>
            <pc:sldMk cId="1265074827" sldId="257"/>
            <ac:grpSpMk id="939" creationId="{87F9B9F8-2C9C-4788-92E2-6D81DACF924E}"/>
          </ac:grpSpMkLst>
        </pc:grpChg>
        <pc:grpChg chg="mod">
          <ac:chgData name="Jurjen Kranenborg" userId="0f1a5ec6a967f9e9" providerId="LiveId" clId="{62998830-D8AF-4934-8D68-B5755A1E1CF0}" dt="2021-12-18T22:25:36.121" v="2512" actId="1076"/>
          <ac:grpSpMkLst>
            <pc:docMk/>
            <pc:sldMk cId="1265074827" sldId="257"/>
            <ac:grpSpMk id="992" creationId="{FD55959F-8503-4268-B645-DF44D402580B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994" creationId="{9F6B3759-7285-42AC-9501-4FDF42E3AFAB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1018" creationId="{4DE2BEAC-7C27-4F34-992A-3DE73485ED89}"/>
          </ac:grpSpMkLst>
        </pc:grpChg>
        <pc:grpChg chg="mod">
          <ac:chgData name="Jurjen Kranenborg" userId="0f1a5ec6a967f9e9" providerId="LiveId" clId="{62998830-D8AF-4934-8D68-B5755A1E1CF0}" dt="2021-12-18T22:24:47.627" v="2510" actId="1076"/>
          <ac:grpSpMkLst>
            <pc:docMk/>
            <pc:sldMk cId="1265074827" sldId="257"/>
            <ac:grpSpMk id="1047" creationId="{886E37F8-123D-42EF-A731-0D233E881B61}"/>
          </ac:grpSpMkLst>
        </pc:grpChg>
        <pc:grpChg chg="mod">
          <ac:chgData name="Jurjen Kranenborg" userId="0f1a5ec6a967f9e9" providerId="LiveId" clId="{62998830-D8AF-4934-8D68-B5755A1E1CF0}" dt="2021-12-18T22:25:36.121" v="2512" actId="1076"/>
          <ac:grpSpMkLst>
            <pc:docMk/>
            <pc:sldMk cId="1265074827" sldId="257"/>
            <ac:grpSpMk id="1073" creationId="{63F380B3-35B5-44EC-B74A-785464B01E49}"/>
          </ac:grpSpMkLst>
        </pc:grpChg>
        <pc:grpChg chg="mod">
          <ac:chgData name="Jurjen Kranenborg" userId="0f1a5ec6a967f9e9" providerId="LiveId" clId="{62998830-D8AF-4934-8D68-B5755A1E1CF0}" dt="2021-12-18T22:26:31.967" v="2514" actId="1076"/>
          <ac:grpSpMkLst>
            <pc:docMk/>
            <pc:sldMk cId="1265074827" sldId="257"/>
            <ac:grpSpMk id="1100" creationId="{AAC1AE64-EABC-4BC3-AA80-6BC540A232AB}"/>
          </ac:grpSpMkLst>
        </pc:grpChg>
        <pc:grpChg chg="mod">
          <ac:chgData name="Jurjen Kranenborg" userId="0f1a5ec6a967f9e9" providerId="LiveId" clId="{62998830-D8AF-4934-8D68-B5755A1E1CF0}" dt="2021-12-18T22:26:31.967" v="2514" actId="1076"/>
          <ac:grpSpMkLst>
            <pc:docMk/>
            <pc:sldMk cId="1265074827" sldId="257"/>
            <ac:grpSpMk id="1126" creationId="{916DDD87-17AF-44F7-8802-88EF8DC1836A}"/>
          </ac:grpSpMkLst>
        </pc:grpChg>
        <pc:grpChg chg="mod">
          <ac:chgData name="Jurjen Kranenborg" userId="0f1a5ec6a967f9e9" providerId="LiveId" clId="{62998830-D8AF-4934-8D68-B5755A1E1CF0}" dt="2021-12-18T22:27:47.636" v="2515" actId="1076"/>
          <ac:grpSpMkLst>
            <pc:docMk/>
            <pc:sldMk cId="1265074827" sldId="257"/>
            <ac:grpSpMk id="1152" creationId="{D6D1F68D-39EA-4DF4-9630-C988F19A7AE3}"/>
          </ac:grpSpMkLst>
        </pc:grpChg>
        <pc:grpChg chg="mod">
          <ac:chgData name="Jurjen Kranenborg" userId="0f1a5ec6a967f9e9" providerId="LiveId" clId="{62998830-D8AF-4934-8D68-B5755A1E1CF0}" dt="2021-12-18T22:27:47.636" v="2515" actId="1076"/>
          <ac:grpSpMkLst>
            <pc:docMk/>
            <pc:sldMk cId="1265074827" sldId="257"/>
            <ac:grpSpMk id="1178" creationId="{2A73EA93-7F40-4AB8-81E2-7F57C610471F}"/>
          </ac:grpSpMkLst>
        </pc:grpChg>
        <pc:grpChg chg="mod">
          <ac:chgData name="Jurjen Kranenborg" userId="0f1a5ec6a967f9e9" providerId="LiveId" clId="{62998830-D8AF-4934-8D68-B5755A1E1CF0}" dt="2021-12-18T22:27:47.636" v="2515" actId="1076"/>
          <ac:grpSpMkLst>
            <pc:docMk/>
            <pc:sldMk cId="1265074827" sldId="257"/>
            <ac:grpSpMk id="1204" creationId="{FAAA1FB5-9342-4D58-ADD1-526ED2E57506}"/>
          </ac:grpSpMkLst>
        </pc:grpChg>
        <pc:grpChg chg="mod">
          <ac:chgData name="Jurjen Kranenborg" userId="0f1a5ec6a967f9e9" providerId="LiveId" clId="{62998830-D8AF-4934-8D68-B5755A1E1CF0}" dt="2021-12-18T22:27:47.636" v="2515" actId="1076"/>
          <ac:grpSpMkLst>
            <pc:docMk/>
            <pc:sldMk cId="1265074827" sldId="257"/>
            <ac:grpSpMk id="1232" creationId="{5A4BE9C4-06E0-4CBA-8C56-CD397C39FAA5}"/>
          </ac:grpSpMkLst>
        </pc:grpChg>
        <pc:grpChg chg="mod">
          <ac:chgData name="Jurjen Kranenborg" userId="0f1a5ec6a967f9e9" providerId="LiveId" clId="{62998830-D8AF-4934-8D68-B5755A1E1CF0}" dt="2021-12-18T22:27:47.636" v="2515" actId="1076"/>
          <ac:grpSpMkLst>
            <pc:docMk/>
            <pc:sldMk cId="1265074827" sldId="257"/>
            <ac:grpSpMk id="1257" creationId="{1C62AAD6-C024-4CAE-8D09-294DBBC6FC12}"/>
          </ac:grpSpMkLst>
        </pc:grpChg>
        <pc:picChg chg="del mod">
          <ac:chgData name="Jurjen Kranenborg" userId="0f1a5ec6a967f9e9" providerId="LiveId" clId="{62998830-D8AF-4934-8D68-B5755A1E1CF0}" dt="2021-12-18T18:41:34.288" v="2082" actId="21"/>
          <ac:picMkLst>
            <pc:docMk/>
            <pc:sldMk cId="1265074827" sldId="257"/>
            <ac:picMk id="5" creationId="{00D06BEB-6C55-4808-A79F-51A82DB177CC}"/>
          </ac:picMkLst>
        </pc:picChg>
      </pc:sldChg>
      <pc:sldChg chg="addSp delSp modSp new del mod modClrScheme chgLayout">
        <pc:chgData name="Jurjen Kranenborg" userId="0f1a5ec6a967f9e9" providerId="LiveId" clId="{62998830-D8AF-4934-8D68-B5755A1E1CF0}" dt="2021-12-15T21:37:16.276" v="1690" actId="2696"/>
        <pc:sldMkLst>
          <pc:docMk/>
          <pc:sldMk cId="1481496564" sldId="257"/>
        </pc:sldMkLst>
        <pc:spChg chg="del">
          <ac:chgData name="Jurjen Kranenborg" userId="0f1a5ec6a967f9e9" providerId="LiveId" clId="{62998830-D8AF-4934-8D68-B5755A1E1CF0}" dt="2021-12-12T19:59:42.290" v="1559" actId="700"/>
          <ac:spMkLst>
            <pc:docMk/>
            <pc:sldMk cId="1481496564" sldId="257"/>
            <ac:spMk id="2" creationId="{3BD26EFE-1FD4-4C3A-9330-49C5BEB9329C}"/>
          </ac:spMkLst>
        </pc:spChg>
        <pc:spChg chg="del">
          <ac:chgData name="Jurjen Kranenborg" userId="0f1a5ec6a967f9e9" providerId="LiveId" clId="{62998830-D8AF-4934-8D68-B5755A1E1CF0}" dt="2021-12-12T19:59:42.290" v="1559" actId="700"/>
          <ac:spMkLst>
            <pc:docMk/>
            <pc:sldMk cId="1481496564" sldId="257"/>
            <ac:spMk id="3" creationId="{26989D28-E92A-470C-B7D8-8DF166DA1D38}"/>
          </ac:spMkLst>
        </pc:spChg>
        <pc:spChg chg="add mod">
          <ac:chgData name="Jurjen Kranenborg" userId="0f1a5ec6a967f9e9" providerId="LiveId" clId="{62998830-D8AF-4934-8D68-B5755A1E1CF0}" dt="2021-12-12T20:01:54.024" v="1563" actId="14100"/>
          <ac:spMkLst>
            <pc:docMk/>
            <pc:sldMk cId="1481496564" sldId="257"/>
            <ac:spMk id="4" creationId="{E1413BB2-89D6-4033-A639-129EEDF9FE63}"/>
          </ac:spMkLst>
        </pc:spChg>
      </pc:sldChg>
      <pc:sldChg chg="addSp delSp modSp add del mod">
        <pc:chgData name="Jurjen Kranenborg" userId="0f1a5ec6a967f9e9" providerId="LiveId" clId="{62998830-D8AF-4934-8D68-B5755A1E1CF0}" dt="2021-12-18T18:39:23.309" v="2072" actId="2696"/>
        <pc:sldMkLst>
          <pc:docMk/>
          <pc:sldMk cId="2065726158" sldId="257"/>
        </pc:sldMkLst>
        <pc:spChg chg="del">
          <ac:chgData name="Jurjen Kranenborg" userId="0f1a5ec6a967f9e9" providerId="LiveId" clId="{62998830-D8AF-4934-8D68-B5755A1E1CF0}" dt="2021-12-17T20:29:04.666" v="2071" actId="21"/>
          <ac:spMkLst>
            <pc:docMk/>
            <pc:sldMk cId="2065726158" sldId="257"/>
            <ac:spMk id="9" creationId="{CD6ECFD0-7BD6-4659-B151-FE2E0ADB6DA9}"/>
          </ac:spMkLst>
        </pc:spChg>
        <pc:spChg chg="del">
          <ac:chgData name="Jurjen Kranenborg" userId="0f1a5ec6a967f9e9" providerId="LiveId" clId="{62998830-D8AF-4934-8D68-B5755A1E1CF0}" dt="2021-12-17T20:29:04.666" v="2071" actId="21"/>
          <ac:spMkLst>
            <pc:docMk/>
            <pc:sldMk cId="2065726158" sldId="257"/>
            <ac:spMk id="10" creationId="{304993CE-CA56-4CAC-B949-0DE147A01A07}"/>
          </ac:spMkLst>
        </pc:spChg>
        <pc:spChg chg="del">
          <ac:chgData name="Jurjen Kranenborg" userId="0f1a5ec6a967f9e9" providerId="LiveId" clId="{62998830-D8AF-4934-8D68-B5755A1E1CF0}" dt="2021-12-17T20:29:04.666" v="2071" actId="21"/>
          <ac:spMkLst>
            <pc:docMk/>
            <pc:sldMk cId="2065726158" sldId="257"/>
            <ac:spMk id="14" creationId="{BD199253-0C27-48E8-B507-866C5EAD794D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62" creationId="{06E4D37D-0538-4B67-A0DF-F170717D36E2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63" creationId="{AD395F43-A8E6-4B7E-B52C-9A47F535C325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64" creationId="{6C2D928C-43B8-496C-9E14-DBB8C5F1F575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65" creationId="{740F9542-9E00-498C-B6C7-7F74188214F1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66" creationId="{9542279E-5FA0-4A07-B661-DE89902271B9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67" creationId="{900D8F9E-5741-4FD0-997C-D36CA5302EA3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68" creationId="{97EB5F2C-220A-464E-AE32-A360E05EFD9E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69" creationId="{AB8FF018-9180-48BE-9418-357195A71534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0" creationId="{25001D54-C88C-40AB-9F77-72C5B0B29F29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1" creationId="{1FA00716-2D02-43B1-B534-F5D702CDA368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2" creationId="{BEC5DFD1-5594-49CC-A5CA-4D6A28FF52AA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3" creationId="{1E199B18-2B28-4D52-AEDC-8D57DE12A796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4" creationId="{CC287D1A-DDF9-4D7C-8D4D-419FB03A672E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5" creationId="{BB45B9E3-5B14-4B94-8A4E-C616686E2A99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6" creationId="{B1BDCA34-23F0-458A-98B5-A0B26C008BA2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7" creationId="{6933A211-19B5-43A9-857A-408744554F22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8" creationId="{0C0F728C-540B-4919-A499-E47ECF64548E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79" creationId="{7301434E-D25D-4FE5-AF6B-F0A097E4AAF6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80" creationId="{EB87D2EB-3A1B-42F9-AAF2-528949185C90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81" creationId="{DF5DE21A-A6FC-4306-A334-2012AC645C42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82" creationId="{63172CD9-5EA9-4E1F-B30D-F729A78A8AD7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83" creationId="{F100A40D-E86B-43BD-8267-16AC15FA98C6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84" creationId="{F1A52563-6A7F-4D5B-98F6-DEC484849C58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88" creationId="{CD3C00D0-5774-4CA7-A273-B4F8937717DE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89" creationId="{929F0480-D0FB-42EC-B89F-01CDD8088D04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0" creationId="{AE3B7BB4-D919-40C1-83E7-94090AC45E8E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1" creationId="{F8CBC65A-2346-47FF-AFFE-0A0EEFF50CA8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2" creationId="{95685E19-FCE9-4540-B09F-D9F05B02CCB9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3" creationId="{E96A973B-1F6A-4041-B8FC-4F993CD71E10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4" creationId="{6EE9D614-3709-48BC-B63E-5D38A2C1454A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5" creationId="{7F480C88-66A0-4349-ADDE-F765EEA54149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6" creationId="{065DF722-44AD-4576-93A4-61B259489734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7" creationId="{6E7F8FCE-ABBA-41D6-A4D9-89A8EF1EAF20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8" creationId="{D269F402-973C-4BE8-B710-7E1C33661946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299" creationId="{4DF5C8AB-93F7-42C1-A7B4-EED84EE38A56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0" creationId="{8A0BA962-4B0D-4D0F-B960-8D36ECF6E79C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1" creationId="{F00332CC-7814-4F4F-A1C8-2D80A3D38526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2" creationId="{A955A460-5051-4412-BC7F-69B0D6578879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3" creationId="{A64D496D-157D-404F-BC1E-8A15BFA91306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4" creationId="{89C614F9-2B19-4010-B0D6-BD22B8E25C4A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5" creationId="{C5C69464-3578-486C-B548-D8B521BDD43C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6" creationId="{341D73EA-586C-4AFE-A78A-21B9CD52185C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7" creationId="{04D4C3D2-17B7-44C4-954D-73B2B3C5E954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8" creationId="{38E001C9-9EE5-465E-93BB-9428B97C1211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09" creationId="{927C7D99-BF4A-4F1E-86CE-EB4829B26962}"/>
          </ac:spMkLst>
        </pc:spChg>
        <pc:spChg chg="mod">
          <ac:chgData name="Jurjen Kranenborg" userId="0f1a5ec6a967f9e9" providerId="LiveId" clId="{62998830-D8AF-4934-8D68-B5755A1E1CF0}" dt="2021-12-17T20:27:36.994" v="2066"/>
          <ac:spMkLst>
            <pc:docMk/>
            <pc:sldMk cId="2065726158" sldId="257"/>
            <ac:spMk id="1310" creationId="{2A666BAF-8F5A-436B-B8F0-209DA8B5F64A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14" creationId="{9D95D841-432B-4FA1-96EF-905B52BCC213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15" creationId="{8A3003FF-FEAB-4692-A19C-92E78BD6B3A5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16" creationId="{752167B6-578D-4CBD-825F-434A7A2DC375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17" creationId="{219E9EB5-6370-4457-ACC0-4EBCCEA27F46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18" creationId="{7D86DD55-415B-4E14-AA47-EE128C2B1C7D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19" creationId="{B786FDCB-8458-4680-B23F-7C45F2345614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0" creationId="{C2AA77AD-C132-4280-8E66-910AC3B5FBB5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1" creationId="{CEFE98B8-156E-4F38-B5AE-0CB7C21B3E63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2" creationId="{CE23B49C-BD3A-489C-AAFB-218AEBB814E8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3" creationId="{A13853C8-D5B4-4FF2-AB4B-B1B3540E09F1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4" creationId="{B9FC5790-6095-45F2-A277-63275724D2C4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5" creationId="{EF06F7C9-9536-4021-9063-ED8FED957A2A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6" creationId="{82A9CAA5-0FB2-4B4E-9706-30C8E5200E1A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7" creationId="{29D5E56B-ADDE-4D17-AAAF-8C908FC8EBAD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8" creationId="{FD18FFB6-42A1-4060-9A59-823A4D05FCC5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29" creationId="{A1F29165-A04D-48DE-93A6-C4D4CD0FB009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30" creationId="{65D07D87-BD97-4908-9C73-523BA203A7C4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31" creationId="{A20DF534-28C5-451A-8D8C-737A8CEF24D0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32" creationId="{D21D4CEB-510E-4D2D-AEB0-309818B76F04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33" creationId="{EF37AF08-9A3D-472D-9B91-1D35EDAAC5A4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34" creationId="{401A49C3-5809-4FC7-9A19-17E68B425ABA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35" creationId="{E79ACA02-7468-4F67-BDB1-06EAC8604C03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36" creationId="{FB5E1D90-5033-40A8-84AD-33D4F6F85989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0" creationId="{F6B52A45-EE13-4E29-9599-5FB2F5568770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1" creationId="{F21E0CD7-2BD7-4110-A43A-FA4C3D624EAD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2" creationId="{01B89ADD-42A1-4065-B688-C1FA61E195CB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3" creationId="{962EF9E3-7A52-4713-A5DE-BAAC976BE3B9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4" creationId="{31705B2C-6BCE-4E33-BF4E-71E5D613A1F4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5" creationId="{C800CBFE-3A9B-4393-B175-B1C552D66A43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6" creationId="{18CFE171-630C-4E74-A52A-C66092E8575C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7" creationId="{FD2CD0AA-0BE8-4BFC-A9B6-49AADC001C53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8" creationId="{E81460AF-432F-4E17-9A5E-BA4B82877154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49" creationId="{13E8D74D-684D-4B42-A7FF-A5891E40B6C4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0" creationId="{86AC567B-2E9E-487C-9E5A-37E02CB3FAF2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1" creationId="{673B6ED0-09C8-48BF-9613-35A789474F62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2" creationId="{D6DE4FDD-1695-42FA-9DDE-8277100DACDF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3" creationId="{B2B015B7-ADE3-4A2B-ADBD-5F61F4F0081E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4" creationId="{C3330BD1-233F-446D-8E2F-3536453A775D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5" creationId="{FC09755C-9354-403E-8270-7BAA7A0AB6B8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6" creationId="{DB3F9AA5-E902-4497-A691-B15790E5541D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7" creationId="{85312572-FFF5-4D05-9357-8612CF3710F1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8" creationId="{3E9C6D46-632F-4BB1-8FE2-28FFCCF815F5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59" creationId="{DB5F389A-22DD-40F5-8547-13FC7F59E790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60" creationId="{4507764B-998C-4850-8E66-7692A004CC2A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61" creationId="{745EFB84-32DF-4001-AE1E-DEF9A49BA77A}"/>
          </ac:spMkLst>
        </pc:spChg>
        <pc:spChg chg="mod">
          <ac:chgData name="Jurjen Kranenborg" userId="0f1a5ec6a967f9e9" providerId="LiveId" clId="{62998830-D8AF-4934-8D68-B5755A1E1CF0}" dt="2021-12-17T20:28:48.839" v="2069"/>
          <ac:spMkLst>
            <pc:docMk/>
            <pc:sldMk cId="2065726158" sldId="257"/>
            <ac:spMk id="1362" creationId="{FDA99C1C-3B96-4112-9E52-299CCB9C9B0C}"/>
          </ac:spMkLst>
        </pc:s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8" creationId="{8AF1553E-60F2-4285-933B-FA93D8202B59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166" creationId="{6AC827EF-5F9B-489C-A678-A4EC9075B6C7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218" creationId="{3667C652-1310-4C2D-8F14-49EBECB22BBF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244" creationId="{B9950C52-96FB-4A77-A372-5E4E0EEDB4CC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359" creationId="{2B975552-3663-467E-A053-E3D747D624E0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385" creationId="{7CC0F7F2-6052-4356-AD5B-98D126103396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425" creationId="{13A6E2FD-1132-47A5-B470-67DF9521AFF1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427" creationId="{47CAE4E0-E32A-4F91-8DEF-166F50C24277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453" creationId="{A0F5B898-0CE4-49A4-894F-DCFEBF6154D6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498" creationId="{A82B416D-DDE0-4C16-9CE8-3BF4BA196AAD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505" creationId="{2FB89ED5-DE8F-4752-A07A-6BD415B6BA22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526" creationId="{9958344B-854A-46A6-8BCA-46B0E62FB737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547" creationId="{AD759DB8-A98B-4412-81B1-769310135D6F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568" creationId="{6D8247A8-4A90-49C9-9B17-8D80911913DE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594" creationId="{0177311F-5AC6-4442-A721-2DDCDCE49162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620" creationId="{4AA71F59-CEA4-4D23-A211-71FCC6768ED5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887" creationId="{33C3E097-9E68-46B5-9A5C-B2473A810841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913" creationId="{71AFB496-53EF-414D-994C-FCD179F327B9}"/>
          </ac:grpSpMkLst>
        </pc:grpChg>
        <pc:grpChg chg="del">
          <ac:chgData name="Jurjen Kranenborg" userId="0f1a5ec6a967f9e9" providerId="LiveId" clId="{62998830-D8AF-4934-8D68-B5755A1E1CF0}" dt="2021-12-17T20:29:04.666" v="2071" actId="21"/>
          <ac:grpSpMkLst>
            <pc:docMk/>
            <pc:sldMk cId="2065726158" sldId="257"/>
            <ac:grpSpMk id="939" creationId="{87F9B9F8-2C9C-4788-92E2-6D81DACF924E}"/>
          </ac:grpSpMkLst>
        </pc:grpChg>
        <pc:grpChg chg="add del mod">
          <ac:chgData name="Jurjen Kranenborg" userId="0f1a5ec6a967f9e9" providerId="LiveId" clId="{62998830-D8AF-4934-8D68-B5755A1E1CF0}" dt="2021-12-17T20:28:37.023" v="2068" actId="21"/>
          <ac:grpSpMkLst>
            <pc:docMk/>
            <pc:sldMk cId="2065726158" sldId="257"/>
            <ac:grpSpMk id="1208" creationId="{24B8EE5F-A2CE-4E38-9887-DB1100E39FA7}"/>
          </ac:grpSpMkLst>
        </pc:grpChg>
        <pc:grpChg chg="mod">
          <ac:chgData name="Jurjen Kranenborg" userId="0f1a5ec6a967f9e9" providerId="LiveId" clId="{62998830-D8AF-4934-8D68-B5755A1E1CF0}" dt="2021-12-17T20:27:36.994" v="2066"/>
          <ac:grpSpMkLst>
            <pc:docMk/>
            <pc:sldMk cId="2065726158" sldId="257"/>
            <ac:grpSpMk id="1260" creationId="{3852298C-3408-4DCE-ADBF-D2EA1D249BCE}"/>
          </ac:grpSpMkLst>
        </pc:grpChg>
        <pc:grpChg chg="mod">
          <ac:chgData name="Jurjen Kranenborg" userId="0f1a5ec6a967f9e9" providerId="LiveId" clId="{62998830-D8AF-4934-8D68-B5755A1E1CF0}" dt="2021-12-17T20:27:36.994" v="2066"/>
          <ac:grpSpMkLst>
            <pc:docMk/>
            <pc:sldMk cId="2065726158" sldId="257"/>
            <ac:grpSpMk id="1261" creationId="{12C75922-7A5B-40F6-A7A1-5C8D4799EBB2}"/>
          </ac:grpSpMkLst>
        </pc:grpChg>
        <pc:grpChg chg="add del mod">
          <ac:chgData name="Jurjen Kranenborg" userId="0f1a5ec6a967f9e9" providerId="LiveId" clId="{62998830-D8AF-4934-8D68-B5755A1E1CF0}" dt="2021-12-17T20:28:37.023" v="2068" actId="21"/>
          <ac:grpSpMkLst>
            <pc:docMk/>
            <pc:sldMk cId="2065726158" sldId="257"/>
            <ac:grpSpMk id="1285" creationId="{5A9995DD-E916-4C05-A5E6-A5DA7026B2A1}"/>
          </ac:grpSpMkLst>
        </pc:grpChg>
        <pc:grpChg chg="mod">
          <ac:chgData name="Jurjen Kranenborg" userId="0f1a5ec6a967f9e9" providerId="LiveId" clId="{62998830-D8AF-4934-8D68-B5755A1E1CF0}" dt="2021-12-17T20:27:36.994" v="2066"/>
          <ac:grpSpMkLst>
            <pc:docMk/>
            <pc:sldMk cId="2065726158" sldId="257"/>
            <ac:grpSpMk id="1286" creationId="{4EADCB3F-6CBA-4B78-9097-F84EAB59F828}"/>
          </ac:grpSpMkLst>
        </pc:grpChg>
        <pc:grpChg chg="mod">
          <ac:chgData name="Jurjen Kranenborg" userId="0f1a5ec6a967f9e9" providerId="LiveId" clId="{62998830-D8AF-4934-8D68-B5755A1E1CF0}" dt="2021-12-17T20:27:36.994" v="2066"/>
          <ac:grpSpMkLst>
            <pc:docMk/>
            <pc:sldMk cId="2065726158" sldId="257"/>
            <ac:grpSpMk id="1287" creationId="{696065F2-C700-4B07-9D61-17092DF04972}"/>
          </ac:grpSpMkLst>
        </pc:grpChg>
        <pc:grpChg chg="add mod">
          <ac:chgData name="Jurjen Kranenborg" userId="0f1a5ec6a967f9e9" providerId="LiveId" clId="{62998830-D8AF-4934-8D68-B5755A1E1CF0}" dt="2021-12-17T20:28:52.612" v="2070" actId="1076"/>
          <ac:grpSpMkLst>
            <pc:docMk/>
            <pc:sldMk cId="2065726158" sldId="257"/>
            <ac:grpSpMk id="1311" creationId="{4AC1CCE5-F10A-45F3-A558-61CC1C04CCD9}"/>
          </ac:grpSpMkLst>
        </pc:grpChg>
        <pc:grpChg chg="mod">
          <ac:chgData name="Jurjen Kranenborg" userId="0f1a5ec6a967f9e9" providerId="LiveId" clId="{62998830-D8AF-4934-8D68-B5755A1E1CF0}" dt="2021-12-17T20:28:48.839" v="2069"/>
          <ac:grpSpMkLst>
            <pc:docMk/>
            <pc:sldMk cId="2065726158" sldId="257"/>
            <ac:grpSpMk id="1312" creationId="{3224D30F-B5F0-461F-BAD0-23DE22F92FF7}"/>
          </ac:grpSpMkLst>
        </pc:grpChg>
        <pc:grpChg chg="mod">
          <ac:chgData name="Jurjen Kranenborg" userId="0f1a5ec6a967f9e9" providerId="LiveId" clId="{62998830-D8AF-4934-8D68-B5755A1E1CF0}" dt="2021-12-17T20:28:48.839" v="2069"/>
          <ac:grpSpMkLst>
            <pc:docMk/>
            <pc:sldMk cId="2065726158" sldId="257"/>
            <ac:grpSpMk id="1313" creationId="{8EBD1753-CF82-4E3C-8C46-879C4094E617}"/>
          </ac:grpSpMkLst>
        </pc:grpChg>
        <pc:grpChg chg="add mod">
          <ac:chgData name="Jurjen Kranenborg" userId="0f1a5ec6a967f9e9" providerId="LiveId" clId="{62998830-D8AF-4934-8D68-B5755A1E1CF0}" dt="2021-12-17T20:28:52.612" v="2070" actId="1076"/>
          <ac:grpSpMkLst>
            <pc:docMk/>
            <pc:sldMk cId="2065726158" sldId="257"/>
            <ac:grpSpMk id="1337" creationId="{0E4196B6-B5F0-41E5-BE1E-1A3672B4B91A}"/>
          </ac:grpSpMkLst>
        </pc:grpChg>
        <pc:grpChg chg="mod">
          <ac:chgData name="Jurjen Kranenborg" userId="0f1a5ec6a967f9e9" providerId="LiveId" clId="{62998830-D8AF-4934-8D68-B5755A1E1CF0}" dt="2021-12-17T20:28:48.839" v="2069"/>
          <ac:grpSpMkLst>
            <pc:docMk/>
            <pc:sldMk cId="2065726158" sldId="257"/>
            <ac:grpSpMk id="1338" creationId="{72177848-43AA-4703-9D77-4E4BE465FB96}"/>
          </ac:grpSpMkLst>
        </pc:grpChg>
        <pc:grpChg chg="mod">
          <ac:chgData name="Jurjen Kranenborg" userId="0f1a5ec6a967f9e9" providerId="LiveId" clId="{62998830-D8AF-4934-8D68-B5755A1E1CF0}" dt="2021-12-17T20:28:48.839" v="2069"/>
          <ac:grpSpMkLst>
            <pc:docMk/>
            <pc:sldMk cId="2065726158" sldId="257"/>
            <ac:grpSpMk id="1339" creationId="{48E04904-9F74-4602-B825-3C51647537D1}"/>
          </ac:grpSpMkLst>
        </pc:grpChg>
        <pc:picChg chg="del">
          <ac:chgData name="Jurjen Kranenborg" userId="0f1a5ec6a967f9e9" providerId="LiveId" clId="{62998830-D8AF-4934-8D68-B5755A1E1CF0}" dt="2021-12-17T20:29:04.666" v="2071" actId="21"/>
          <ac:picMkLst>
            <pc:docMk/>
            <pc:sldMk cId="2065726158" sldId="257"/>
            <ac:picMk id="5" creationId="{00D06BEB-6C55-4808-A79F-51A82DB177CC}"/>
          </ac:picMkLst>
        </pc:picChg>
      </pc:sldChg>
      <pc:sldMasterChg chg="addSldLayout">
        <pc:chgData name="Jurjen Kranenborg" userId="0f1a5ec6a967f9e9" providerId="LiveId" clId="{62998830-D8AF-4934-8D68-B5755A1E1CF0}" dt="2021-12-10T09:03:40.560" v="0" actId="680"/>
        <pc:sldMasterMkLst>
          <pc:docMk/>
          <pc:sldMasterMk cId="204143599" sldId="2147483648"/>
        </pc:sldMasterMkLst>
        <pc:sldLayoutChg chg="add">
          <pc:chgData name="Jurjen Kranenborg" userId="0f1a5ec6a967f9e9" providerId="LiveId" clId="{62998830-D8AF-4934-8D68-B5755A1E1CF0}" dt="2021-12-10T09:03:40.560" v="0" actId="680"/>
          <pc:sldLayoutMkLst>
            <pc:docMk/>
            <pc:sldMasterMk cId="204143599" sldId="2147483648"/>
            <pc:sldLayoutMk cId="2672382110" sldId="2147483649"/>
          </pc:sldLayoutMkLst>
        </pc:sldLayoutChg>
      </pc:sldMasterChg>
    </pc:docChg>
  </pc:docChgLst>
  <pc:docChgLst>
    <pc:chgData name="Jurjen Kranenborg" userId="0f1a5ec6a967f9e9" providerId="LiveId" clId="{B0564CAB-13EE-4CFE-9638-7F15DFFDB622}"/>
    <pc:docChg chg="modSld">
      <pc:chgData name="Jurjen Kranenborg" userId="0f1a5ec6a967f9e9" providerId="LiveId" clId="{B0564CAB-13EE-4CFE-9638-7F15DFFDB622}" dt="2022-04-16T05:45:21.478" v="0" actId="1076"/>
      <pc:docMkLst>
        <pc:docMk/>
      </pc:docMkLst>
      <pc:sldChg chg="modSp mod">
        <pc:chgData name="Jurjen Kranenborg" userId="0f1a5ec6a967f9e9" providerId="LiveId" clId="{B0564CAB-13EE-4CFE-9638-7F15DFFDB622}" dt="2022-04-16T05:45:21.478" v="0" actId="1076"/>
        <pc:sldMkLst>
          <pc:docMk/>
          <pc:sldMk cId="1265074827" sldId="257"/>
        </pc:sldMkLst>
        <pc:grpChg chg="mod">
          <ac:chgData name="Jurjen Kranenborg" userId="0f1a5ec6a967f9e9" providerId="LiveId" clId="{B0564CAB-13EE-4CFE-9638-7F15DFFDB622}" dt="2022-04-16T05:45:21.478" v="0" actId="1076"/>
          <ac:grpSpMkLst>
            <pc:docMk/>
            <pc:sldMk cId="1265074827" sldId="257"/>
            <ac:grpSpMk id="1204" creationId="{FAAA1FB5-9342-4D58-ADD1-526ED2E57506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60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27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48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3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2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7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3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1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69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5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65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89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304993CE-CA56-4CAC-B949-0DE147A01A07}"/>
              </a:ext>
            </a:extLst>
          </p:cNvPr>
          <p:cNvSpPr/>
          <p:nvPr/>
        </p:nvSpPr>
        <p:spPr>
          <a:xfrm>
            <a:off x="176674" y="242888"/>
            <a:ext cx="5253931" cy="1200345"/>
          </a:xfrm>
          <a:prstGeom prst="roundRect">
            <a:avLst>
              <a:gd name="adj" fmla="val 7740"/>
            </a:avLst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00D06BEB-6C55-4808-A79F-51A82DB17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68" y="363498"/>
            <a:ext cx="2047199" cy="981551"/>
          </a:xfrm>
          <a:prstGeom prst="rect">
            <a:avLst/>
          </a:prstGeom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8AF1553E-60F2-4285-933B-FA93D8202B59}"/>
              </a:ext>
            </a:extLst>
          </p:cNvPr>
          <p:cNvGrpSpPr/>
          <p:nvPr/>
        </p:nvGrpSpPr>
        <p:grpSpPr>
          <a:xfrm>
            <a:off x="2639793" y="416535"/>
            <a:ext cx="901700" cy="880744"/>
            <a:chOff x="2618468" y="1109184"/>
            <a:chExt cx="901700" cy="880744"/>
          </a:xfrm>
        </p:grpSpPr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04DA757F-690B-4F18-BFF5-237D5A2E02D3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6" name="Rechthoek 5">
                <a:extLst>
                  <a:ext uri="{FF2B5EF4-FFF2-40B4-BE49-F238E27FC236}">
                    <a16:creationId xmlns:a16="http://schemas.microsoft.com/office/drawing/2014/main" id="{5DF31FC3-32E0-4179-93E9-3AEE42345926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" name="Rechthoek 6">
                <a:extLst>
                  <a:ext uri="{FF2B5EF4-FFF2-40B4-BE49-F238E27FC236}">
                    <a16:creationId xmlns:a16="http://schemas.microsoft.com/office/drawing/2014/main" id="{1ABD7B16-AFD7-42B9-84E2-472C32956B3F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7" name="Rechthoek: afgeronde hoeken 16">
                <a:extLst>
                  <a:ext uri="{FF2B5EF4-FFF2-40B4-BE49-F238E27FC236}">
                    <a16:creationId xmlns:a16="http://schemas.microsoft.com/office/drawing/2014/main" id="{4B4F8DA0-E9E7-4F7C-A357-36086998F251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" name="Rechthoek: afgeronde hoeken 10">
                <a:extLst>
                  <a:ext uri="{FF2B5EF4-FFF2-40B4-BE49-F238E27FC236}">
                    <a16:creationId xmlns:a16="http://schemas.microsoft.com/office/drawing/2014/main" id="{A398D341-34C8-4A9E-A378-3C0F9EA174A6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" name="Rechthoek: afgeronde hoeken 11">
                <a:extLst>
                  <a:ext uri="{FF2B5EF4-FFF2-40B4-BE49-F238E27FC236}">
                    <a16:creationId xmlns:a16="http://schemas.microsoft.com/office/drawing/2014/main" id="{EA23FE0F-FE6B-4673-A37D-768C7B6302EF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" name="Rechthoek: afgeronde hoeken 12">
                <a:extLst>
                  <a:ext uri="{FF2B5EF4-FFF2-40B4-BE49-F238E27FC236}">
                    <a16:creationId xmlns:a16="http://schemas.microsoft.com/office/drawing/2014/main" id="{5243A92E-6EF2-4786-AA57-7A842352C2FA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5" name="Groep 14">
              <a:extLst>
                <a:ext uri="{FF2B5EF4-FFF2-40B4-BE49-F238E27FC236}">
                  <a16:creationId xmlns:a16="http://schemas.microsoft.com/office/drawing/2014/main" id="{B90E7D9E-B8CD-4EFA-85C8-86E86A8B66A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26" name="Ovaal 25">
                <a:extLst>
                  <a:ext uri="{FF2B5EF4-FFF2-40B4-BE49-F238E27FC236}">
                    <a16:creationId xmlns:a16="http://schemas.microsoft.com/office/drawing/2014/main" id="{1273B9D7-AF3B-44BF-8A2A-AA902675EAE5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1" name="Ovaal 20">
                <a:extLst>
                  <a:ext uri="{FF2B5EF4-FFF2-40B4-BE49-F238E27FC236}">
                    <a16:creationId xmlns:a16="http://schemas.microsoft.com/office/drawing/2014/main" id="{F348B277-0E45-49A3-B1E4-45ED090DA07A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" name="Ovaal 2">
                <a:extLst>
                  <a:ext uri="{FF2B5EF4-FFF2-40B4-BE49-F238E27FC236}">
                    <a16:creationId xmlns:a16="http://schemas.microsoft.com/office/drawing/2014/main" id="{52DA43DA-21D7-45A7-A5A7-1C3CF548709B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" name="Ovaal 15">
                <a:extLst>
                  <a:ext uri="{FF2B5EF4-FFF2-40B4-BE49-F238E27FC236}">
                    <a16:creationId xmlns:a16="http://schemas.microsoft.com/office/drawing/2014/main" id="{EA9A7F9E-80E4-45E0-91F1-6441B38D19AD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3" name="Ovaal 22">
                <a:extLst>
                  <a:ext uri="{FF2B5EF4-FFF2-40B4-BE49-F238E27FC236}">
                    <a16:creationId xmlns:a16="http://schemas.microsoft.com/office/drawing/2014/main" id="{060C86F9-9160-48FA-BD18-0E76D7F2E6A9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4" name="Ovaal 23">
                <a:extLst>
                  <a:ext uri="{FF2B5EF4-FFF2-40B4-BE49-F238E27FC236}">
                    <a16:creationId xmlns:a16="http://schemas.microsoft.com/office/drawing/2014/main" id="{FF51613A-B230-44CC-9942-625F9DB1D254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8" name="Ovaal 27">
                <a:extLst>
                  <a:ext uri="{FF2B5EF4-FFF2-40B4-BE49-F238E27FC236}">
                    <a16:creationId xmlns:a16="http://schemas.microsoft.com/office/drawing/2014/main" id="{C7C0AAE9-A218-4D8B-97A8-4C9059BF8907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9" name="Ovaal 28">
                <a:extLst>
                  <a:ext uri="{FF2B5EF4-FFF2-40B4-BE49-F238E27FC236}">
                    <a16:creationId xmlns:a16="http://schemas.microsoft.com/office/drawing/2014/main" id="{652F8357-1954-4F51-B4FF-1004D8BD7254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0" name="Ovaal 29">
                <a:extLst>
                  <a:ext uri="{FF2B5EF4-FFF2-40B4-BE49-F238E27FC236}">
                    <a16:creationId xmlns:a16="http://schemas.microsoft.com/office/drawing/2014/main" id="{E246DFFE-BEDA-4A61-9447-BA5C0CC8307F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1" name="Ovaal 30">
                <a:extLst>
                  <a:ext uri="{FF2B5EF4-FFF2-40B4-BE49-F238E27FC236}">
                    <a16:creationId xmlns:a16="http://schemas.microsoft.com/office/drawing/2014/main" id="{04407363-7C0C-4FFC-823F-2D7F037E2170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2" name="Ovaal 31">
                <a:extLst>
                  <a:ext uri="{FF2B5EF4-FFF2-40B4-BE49-F238E27FC236}">
                    <a16:creationId xmlns:a16="http://schemas.microsoft.com/office/drawing/2014/main" id="{C9F42464-111E-4064-9B20-C60F2B98FA1E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3" name="Ovaal 32">
                <a:extLst>
                  <a:ext uri="{FF2B5EF4-FFF2-40B4-BE49-F238E27FC236}">
                    <a16:creationId xmlns:a16="http://schemas.microsoft.com/office/drawing/2014/main" id="{84E610AB-D273-4FFA-90B9-30BE50E53156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4" name="Tekstvak 3">
              <a:extLst>
                <a:ext uri="{FF2B5EF4-FFF2-40B4-BE49-F238E27FC236}">
                  <a16:creationId xmlns:a16="http://schemas.microsoft.com/office/drawing/2014/main" id="{FC2ACBCC-25C2-46BA-9FE0-837CC81E95E5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14A328F6-BCCF-472A-8960-97F1C53444E3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389E6825-5999-4817-A2A2-EEDBA0EDFFD2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34" name="Tekstvak 33">
              <a:extLst>
                <a:ext uri="{FF2B5EF4-FFF2-40B4-BE49-F238E27FC236}">
                  <a16:creationId xmlns:a16="http://schemas.microsoft.com/office/drawing/2014/main" id="{3575E712-B77E-4077-B835-0A1163601513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A64C28A7-DCC0-465D-93EA-C4C450B35C7A}"/>
                </a:ext>
              </a:extLst>
            </p:cNvPr>
            <p:cNvSpPr txBox="1"/>
            <p:nvPr/>
          </p:nvSpPr>
          <p:spPr>
            <a:xfrm flipH="1">
              <a:off x="2711849" y="1543074"/>
              <a:ext cx="40197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BC238</a:t>
              </a:r>
            </a:p>
          </p:txBody>
        </p:sp>
      </p:grpSp>
      <p:sp>
        <p:nvSpPr>
          <p:cNvPr id="9" name="Tekstvak 8">
            <a:extLst>
              <a:ext uri="{FF2B5EF4-FFF2-40B4-BE49-F238E27FC236}">
                <a16:creationId xmlns:a16="http://schemas.microsoft.com/office/drawing/2014/main" id="{CD6ECFD0-7BD6-4659-B151-FE2E0ADB6DA9}"/>
              </a:ext>
            </a:extLst>
          </p:cNvPr>
          <p:cNvSpPr txBox="1"/>
          <p:nvPr/>
        </p:nvSpPr>
        <p:spPr>
          <a:xfrm>
            <a:off x="3580293" y="428265"/>
            <a:ext cx="1844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b="1" u="sng" dirty="0"/>
              <a:t>Important:</a:t>
            </a:r>
          </a:p>
          <a:p>
            <a:r>
              <a:rPr lang="nl-NL" sz="800" dirty="0"/>
              <a:t>Print at: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800" dirty="0"/>
              <a:t>A4 format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800" dirty="0"/>
              <a:t>Print </a:t>
            </a:r>
            <a:r>
              <a:rPr lang="nl-NL" sz="800" dirty="0" err="1"/>
              <a:t>to</a:t>
            </a:r>
            <a:r>
              <a:rPr lang="nl-NL" sz="800" dirty="0"/>
              <a:t> </a:t>
            </a:r>
            <a:r>
              <a:rPr lang="nl-NL" sz="800" dirty="0" err="1"/>
              <a:t>size</a:t>
            </a:r>
            <a:r>
              <a:rPr lang="nl-NL" sz="800" dirty="0"/>
              <a:t> (i.e. no </a:t>
            </a:r>
            <a:r>
              <a:rPr lang="nl-NL" sz="800" dirty="0" err="1"/>
              <a:t>scaling</a:t>
            </a:r>
            <a:r>
              <a:rPr lang="nl-NL" sz="800" dirty="0"/>
              <a:t>/fitting)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800" dirty="0" err="1"/>
              <a:t>Highest</a:t>
            </a:r>
            <a:r>
              <a:rPr lang="nl-NL" sz="800" dirty="0"/>
              <a:t> print </a:t>
            </a:r>
            <a:r>
              <a:rPr lang="nl-NL" sz="800" dirty="0" err="1"/>
              <a:t>quality</a:t>
            </a:r>
            <a:endParaRPr lang="nl-NL" sz="800" dirty="0"/>
          </a:p>
          <a:p>
            <a:pPr marL="228600" indent="-228600">
              <a:buFont typeface="+mj-lt"/>
              <a:buAutoNum type="arabicPeriod"/>
            </a:pPr>
            <a:r>
              <a:rPr lang="nl-NL" sz="800" dirty="0" err="1"/>
              <a:t>Lowest</a:t>
            </a:r>
            <a:r>
              <a:rPr lang="nl-NL" sz="800" dirty="0"/>
              <a:t> speed</a:t>
            </a:r>
          </a:p>
        </p:txBody>
      </p:sp>
      <p:sp>
        <p:nvSpPr>
          <p:cNvPr id="14" name="Pijl: rechts 13">
            <a:extLst>
              <a:ext uri="{FF2B5EF4-FFF2-40B4-BE49-F238E27FC236}">
                <a16:creationId xmlns:a16="http://schemas.microsoft.com/office/drawing/2014/main" id="{BD199253-0C27-48E8-B507-866C5EAD794D}"/>
              </a:ext>
            </a:extLst>
          </p:cNvPr>
          <p:cNvSpPr/>
          <p:nvPr/>
        </p:nvSpPr>
        <p:spPr>
          <a:xfrm>
            <a:off x="2367367" y="821529"/>
            <a:ext cx="192391" cy="200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285" name="Groep 1284">
            <a:extLst>
              <a:ext uri="{FF2B5EF4-FFF2-40B4-BE49-F238E27FC236}">
                <a16:creationId xmlns:a16="http://schemas.microsoft.com/office/drawing/2014/main" id="{4E4A28CF-61FF-4FE1-B355-10D022C38224}"/>
              </a:ext>
            </a:extLst>
          </p:cNvPr>
          <p:cNvGrpSpPr/>
          <p:nvPr/>
        </p:nvGrpSpPr>
        <p:grpSpPr>
          <a:xfrm>
            <a:off x="1188606" y="2480373"/>
            <a:ext cx="901700" cy="880744"/>
            <a:chOff x="2618468" y="1109184"/>
            <a:chExt cx="901700" cy="880744"/>
          </a:xfrm>
        </p:grpSpPr>
        <p:grpSp>
          <p:nvGrpSpPr>
            <p:cNvPr id="1286" name="Groep 1285">
              <a:extLst>
                <a:ext uri="{FF2B5EF4-FFF2-40B4-BE49-F238E27FC236}">
                  <a16:creationId xmlns:a16="http://schemas.microsoft.com/office/drawing/2014/main" id="{E0F563E5-4B5A-4201-9CFC-BD4E76CFFE2D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304" name="Rechthoek 1303">
                <a:extLst>
                  <a:ext uri="{FF2B5EF4-FFF2-40B4-BE49-F238E27FC236}">
                    <a16:creationId xmlns:a16="http://schemas.microsoft.com/office/drawing/2014/main" id="{7539ED01-EA33-4C21-8B28-6A5AB06A641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05" name="Rechthoek 1304">
                <a:extLst>
                  <a:ext uri="{FF2B5EF4-FFF2-40B4-BE49-F238E27FC236}">
                    <a16:creationId xmlns:a16="http://schemas.microsoft.com/office/drawing/2014/main" id="{8831E288-D18E-4B60-9B7F-EF5A5C569D53}"/>
                  </a:ext>
                </a:extLst>
              </p:cNvPr>
              <p:cNvSpPr/>
              <p:nvPr/>
            </p:nvSpPr>
            <p:spPr>
              <a:xfrm>
                <a:off x="2791460" y="584493"/>
                <a:ext cx="901700" cy="747396"/>
              </a:xfrm>
              <a:prstGeom prst="rect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06" name="Rechthoek: afgeronde hoeken 1305">
                <a:extLst>
                  <a:ext uri="{FF2B5EF4-FFF2-40B4-BE49-F238E27FC236}">
                    <a16:creationId xmlns:a16="http://schemas.microsoft.com/office/drawing/2014/main" id="{3BE1B674-DE3D-454A-8796-EA3AB83D22B7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07" name="Rechthoek: afgeronde hoeken 1306">
                <a:extLst>
                  <a:ext uri="{FF2B5EF4-FFF2-40B4-BE49-F238E27FC236}">
                    <a16:creationId xmlns:a16="http://schemas.microsoft.com/office/drawing/2014/main" id="{3DC03F6D-55D0-4056-8789-DA073AD90E57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08" name="Rechthoek: afgeronde hoeken 1307">
                <a:extLst>
                  <a:ext uri="{FF2B5EF4-FFF2-40B4-BE49-F238E27FC236}">
                    <a16:creationId xmlns:a16="http://schemas.microsoft.com/office/drawing/2014/main" id="{6BB9009A-1095-421E-A736-51178C92F047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09" name="Rechthoek: afgeronde hoeken 1308">
                <a:extLst>
                  <a:ext uri="{FF2B5EF4-FFF2-40B4-BE49-F238E27FC236}">
                    <a16:creationId xmlns:a16="http://schemas.microsoft.com/office/drawing/2014/main" id="{7B80F5CD-0FB7-4488-9D88-31D1491EC244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287" name="Groep 1286">
              <a:extLst>
                <a:ext uri="{FF2B5EF4-FFF2-40B4-BE49-F238E27FC236}">
                  <a16:creationId xmlns:a16="http://schemas.microsoft.com/office/drawing/2014/main" id="{3E8E4800-AF2D-404D-B8C7-04F1EAAF036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293" name="Ovaal 1292">
                <a:extLst>
                  <a:ext uri="{FF2B5EF4-FFF2-40B4-BE49-F238E27FC236}">
                    <a16:creationId xmlns:a16="http://schemas.microsoft.com/office/drawing/2014/main" id="{EB99A09E-F80B-4CB1-BE72-511873CE4CCE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94" name="Ovaal 1293">
                <a:extLst>
                  <a:ext uri="{FF2B5EF4-FFF2-40B4-BE49-F238E27FC236}">
                    <a16:creationId xmlns:a16="http://schemas.microsoft.com/office/drawing/2014/main" id="{12E5E5D3-91B6-4A02-8BED-20960201231B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95" name="Ovaal 1294">
                <a:extLst>
                  <a:ext uri="{FF2B5EF4-FFF2-40B4-BE49-F238E27FC236}">
                    <a16:creationId xmlns:a16="http://schemas.microsoft.com/office/drawing/2014/main" id="{6B0C75DB-37D8-4828-8982-8929CA024A7B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96" name="Ovaal 1295">
                <a:extLst>
                  <a:ext uri="{FF2B5EF4-FFF2-40B4-BE49-F238E27FC236}">
                    <a16:creationId xmlns:a16="http://schemas.microsoft.com/office/drawing/2014/main" id="{C3A75EB9-A4AB-4E13-BB22-0B09B20A285C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97" name="Ovaal 1296">
                <a:extLst>
                  <a:ext uri="{FF2B5EF4-FFF2-40B4-BE49-F238E27FC236}">
                    <a16:creationId xmlns:a16="http://schemas.microsoft.com/office/drawing/2014/main" id="{09A81235-4AEB-4AB7-9F35-EEEB401CBFF2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98" name="Ovaal 1297">
                <a:extLst>
                  <a:ext uri="{FF2B5EF4-FFF2-40B4-BE49-F238E27FC236}">
                    <a16:creationId xmlns:a16="http://schemas.microsoft.com/office/drawing/2014/main" id="{57376950-C41E-4BC2-83C5-D3B9F5F55AB0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99" name="Ovaal 1298">
                <a:extLst>
                  <a:ext uri="{FF2B5EF4-FFF2-40B4-BE49-F238E27FC236}">
                    <a16:creationId xmlns:a16="http://schemas.microsoft.com/office/drawing/2014/main" id="{CEFEDE35-082A-416A-AB6F-47AE08D679A0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01" name="Ovaal 1300">
                <a:extLst>
                  <a:ext uri="{FF2B5EF4-FFF2-40B4-BE49-F238E27FC236}">
                    <a16:creationId xmlns:a16="http://schemas.microsoft.com/office/drawing/2014/main" id="{5EF50643-A494-4B6F-A972-E543192BDC17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02" name="Ovaal 1301">
                <a:extLst>
                  <a:ext uri="{FF2B5EF4-FFF2-40B4-BE49-F238E27FC236}">
                    <a16:creationId xmlns:a16="http://schemas.microsoft.com/office/drawing/2014/main" id="{7F5BAB4A-558A-44CE-BD3F-A2307929D4B2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288" name="Tekstvak 1287">
              <a:extLst>
                <a:ext uri="{FF2B5EF4-FFF2-40B4-BE49-F238E27FC236}">
                  <a16:creationId xmlns:a16="http://schemas.microsoft.com/office/drawing/2014/main" id="{C9CE90B2-C20E-4825-A8D7-A19359B0703E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289" name="Tekstvak 1288">
              <a:extLst>
                <a:ext uri="{FF2B5EF4-FFF2-40B4-BE49-F238E27FC236}">
                  <a16:creationId xmlns:a16="http://schemas.microsoft.com/office/drawing/2014/main" id="{53723A65-6D69-41A4-9CE5-4DE4B3431960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290" name="Tekstvak 1289">
              <a:extLst>
                <a:ext uri="{FF2B5EF4-FFF2-40B4-BE49-F238E27FC236}">
                  <a16:creationId xmlns:a16="http://schemas.microsoft.com/office/drawing/2014/main" id="{B06D96FB-C5EA-47C9-A20E-75A812FAE37B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291" name="Tekstvak 1290">
              <a:extLst>
                <a:ext uri="{FF2B5EF4-FFF2-40B4-BE49-F238E27FC236}">
                  <a16:creationId xmlns:a16="http://schemas.microsoft.com/office/drawing/2014/main" id="{FAB4F072-98B2-4A71-9910-44089AEEAED1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0" name="Groep 1359">
            <a:extLst>
              <a:ext uri="{FF2B5EF4-FFF2-40B4-BE49-F238E27FC236}">
                <a16:creationId xmlns:a16="http://schemas.microsoft.com/office/drawing/2014/main" id="{B5CC004C-3FB3-4620-913C-E8002A957577}"/>
              </a:ext>
            </a:extLst>
          </p:cNvPr>
          <p:cNvGrpSpPr/>
          <p:nvPr/>
        </p:nvGrpSpPr>
        <p:grpSpPr>
          <a:xfrm>
            <a:off x="2318537" y="3603197"/>
            <a:ext cx="901700" cy="880744"/>
            <a:chOff x="2618468" y="1109184"/>
            <a:chExt cx="901700" cy="880744"/>
          </a:xfrm>
        </p:grpSpPr>
        <p:grpSp>
          <p:nvGrpSpPr>
            <p:cNvPr id="1361" name="Groep 1360">
              <a:extLst>
                <a:ext uri="{FF2B5EF4-FFF2-40B4-BE49-F238E27FC236}">
                  <a16:creationId xmlns:a16="http://schemas.microsoft.com/office/drawing/2014/main" id="{D9D2BE8D-F504-4A10-8A70-5F9976F2D07A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379" name="Rechthoek 1378">
                <a:extLst>
                  <a:ext uri="{FF2B5EF4-FFF2-40B4-BE49-F238E27FC236}">
                    <a16:creationId xmlns:a16="http://schemas.microsoft.com/office/drawing/2014/main" id="{B414EB7A-E081-4A9C-8C9E-BF98753586D4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80" name="Rechthoek 1379">
                <a:extLst>
                  <a:ext uri="{FF2B5EF4-FFF2-40B4-BE49-F238E27FC236}">
                    <a16:creationId xmlns:a16="http://schemas.microsoft.com/office/drawing/2014/main" id="{36CE8361-2524-445F-BB12-A29DD539B05D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0070C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81" name="Rechthoek: afgeronde hoeken 1380">
                <a:extLst>
                  <a:ext uri="{FF2B5EF4-FFF2-40B4-BE49-F238E27FC236}">
                    <a16:creationId xmlns:a16="http://schemas.microsoft.com/office/drawing/2014/main" id="{1154DE5C-EA04-4899-B4F2-1607744393DD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82" name="Rechthoek: afgeronde hoeken 1381">
                <a:extLst>
                  <a:ext uri="{FF2B5EF4-FFF2-40B4-BE49-F238E27FC236}">
                    <a16:creationId xmlns:a16="http://schemas.microsoft.com/office/drawing/2014/main" id="{A8D9ABB9-6744-42C1-A793-CF5B98FCFB1B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83" name="Rechthoek: afgeronde hoeken 1382">
                <a:extLst>
                  <a:ext uri="{FF2B5EF4-FFF2-40B4-BE49-F238E27FC236}">
                    <a16:creationId xmlns:a16="http://schemas.microsoft.com/office/drawing/2014/main" id="{31B751A4-5898-41DB-9906-54A32DC4D6F7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84" name="Rechthoek: afgeronde hoeken 1383">
                <a:extLst>
                  <a:ext uri="{FF2B5EF4-FFF2-40B4-BE49-F238E27FC236}">
                    <a16:creationId xmlns:a16="http://schemas.microsoft.com/office/drawing/2014/main" id="{AD474CE9-BD36-4263-9B3A-DF4E6218F01C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362" name="Groep 1361">
              <a:extLst>
                <a:ext uri="{FF2B5EF4-FFF2-40B4-BE49-F238E27FC236}">
                  <a16:creationId xmlns:a16="http://schemas.microsoft.com/office/drawing/2014/main" id="{5B76C616-EA08-477B-89FB-4519CCA88F5E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367" name="Ovaal 1366">
                <a:extLst>
                  <a:ext uri="{FF2B5EF4-FFF2-40B4-BE49-F238E27FC236}">
                    <a16:creationId xmlns:a16="http://schemas.microsoft.com/office/drawing/2014/main" id="{03C01FA7-2BE9-4FF3-9F29-C1252C6CCF7F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68" name="Ovaal 1367">
                <a:extLst>
                  <a:ext uri="{FF2B5EF4-FFF2-40B4-BE49-F238E27FC236}">
                    <a16:creationId xmlns:a16="http://schemas.microsoft.com/office/drawing/2014/main" id="{5A1CB474-A2C1-4BA6-9740-9A85BA64E6AE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69" name="Ovaal 1368">
                <a:extLst>
                  <a:ext uri="{FF2B5EF4-FFF2-40B4-BE49-F238E27FC236}">
                    <a16:creationId xmlns:a16="http://schemas.microsoft.com/office/drawing/2014/main" id="{8C01AC64-D869-4FD5-847B-79DBB5D14E49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70" name="Ovaal 1369">
                <a:extLst>
                  <a:ext uri="{FF2B5EF4-FFF2-40B4-BE49-F238E27FC236}">
                    <a16:creationId xmlns:a16="http://schemas.microsoft.com/office/drawing/2014/main" id="{35619B25-B480-4023-8EC0-1F88DB07765A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71" name="Ovaal 1370">
                <a:extLst>
                  <a:ext uri="{FF2B5EF4-FFF2-40B4-BE49-F238E27FC236}">
                    <a16:creationId xmlns:a16="http://schemas.microsoft.com/office/drawing/2014/main" id="{0DF5E4B2-72CB-491F-9969-6D16F4952645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72" name="Ovaal 1371">
                <a:extLst>
                  <a:ext uri="{FF2B5EF4-FFF2-40B4-BE49-F238E27FC236}">
                    <a16:creationId xmlns:a16="http://schemas.microsoft.com/office/drawing/2014/main" id="{ED42A0BD-B25A-415D-B97B-8B0F9BB39740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73" name="Ovaal 1372">
                <a:extLst>
                  <a:ext uri="{FF2B5EF4-FFF2-40B4-BE49-F238E27FC236}">
                    <a16:creationId xmlns:a16="http://schemas.microsoft.com/office/drawing/2014/main" id="{01BD8FE4-B2FD-4154-A888-D73EADDB0120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74" name="Ovaal 1373">
                <a:extLst>
                  <a:ext uri="{FF2B5EF4-FFF2-40B4-BE49-F238E27FC236}">
                    <a16:creationId xmlns:a16="http://schemas.microsoft.com/office/drawing/2014/main" id="{8C59FBD1-1578-4936-AD33-1EAA8184E12D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75" name="Ovaal 1374">
                <a:extLst>
                  <a:ext uri="{FF2B5EF4-FFF2-40B4-BE49-F238E27FC236}">
                    <a16:creationId xmlns:a16="http://schemas.microsoft.com/office/drawing/2014/main" id="{6BF46A11-AA7B-4AE3-97A7-B80A48C2D8C8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76" name="Ovaal 1375">
                <a:extLst>
                  <a:ext uri="{FF2B5EF4-FFF2-40B4-BE49-F238E27FC236}">
                    <a16:creationId xmlns:a16="http://schemas.microsoft.com/office/drawing/2014/main" id="{6326FC13-DB0B-4AD1-B189-40D318239169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77" name="Ovaal 1376">
                <a:extLst>
                  <a:ext uri="{FF2B5EF4-FFF2-40B4-BE49-F238E27FC236}">
                    <a16:creationId xmlns:a16="http://schemas.microsoft.com/office/drawing/2014/main" id="{54364266-D755-4B77-A00F-E4D57BF3630C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78" name="Ovaal 1377">
                <a:extLst>
                  <a:ext uri="{FF2B5EF4-FFF2-40B4-BE49-F238E27FC236}">
                    <a16:creationId xmlns:a16="http://schemas.microsoft.com/office/drawing/2014/main" id="{C31A76CF-CE54-458A-9300-90654610A4E8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363" name="Tekstvak 1362">
              <a:extLst>
                <a:ext uri="{FF2B5EF4-FFF2-40B4-BE49-F238E27FC236}">
                  <a16:creationId xmlns:a16="http://schemas.microsoft.com/office/drawing/2014/main" id="{A1766C78-F3AB-4DB6-B0A5-86C9CDADA009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364" name="Tekstvak 1363">
              <a:extLst>
                <a:ext uri="{FF2B5EF4-FFF2-40B4-BE49-F238E27FC236}">
                  <a16:creationId xmlns:a16="http://schemas.microsoft.com/office/drawing/2014/main" id="{74019204-3841-410F-B31A-C55670300052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365" name="Tekstvak 1364">
              <a:extLst>
                <a:ext uri="{FF2B5EF4-FFF2-40B4-BE49-F238E27FC236}">
                  <a16:creationId xmlns:a16="http://schemas.microsoft.com/office/drawing/2014/main" id="{4CFC34E1-AD90-4100-9BCE-5310C25EE730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366" name="Tekstvak 1365">
              <a:extLst>
                <a:ext uri="{FF2B5EF4-FFF2-40B4-BE49-F238E27FC236}">
                  <a16:creationId xmlns:a16="http://schemas.microsoft.com/office/drawing/2014/main" id="{BDB6CBE2-FD6C-4DBD-BFCB-3B89138B8C5C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85" name="Groep 1384">
            <a:extLst>
              <a:ext uri="{FF2B5EF4-FFF2-40B4-BE49-F238E27FC236}">
                <a16:creationId xmlns:a16="http://schemas.microsoft.com/office/drawing/2014/main" id="{B5383551-577A-4FE2-A879-BF6F865B037E}"/>
              </a:ext>
            </a:extLst>
          </p:cNvPr>
          <p:cNvGrpSpPr/>
          <p:nvPr/>
        </p:nvGrpSpPr>
        <p:grpSpPr>
          <a:xfrm>
            <a:off x="3319129" y="3604240"/>
            <a:ext cx="901700" cy="880744"/>
            <a:chOff x="2618468" y="1109184"/>
            <a:chExt cx="901700" cy="880744"/>
          </a:xfrm>
        </p:grpSpPr>
        <p:grpSp>
          <p:nvGrpSpPr>
            <p:cNvPr id="1386" name="Groep 1385">
              <a:extLst>
                <a:ext uri="{FF2B5EF4-FFF2-40B4-BE49-F238E27FC236}">
                  <a16:creationId xmlns:a16="http://schemas.microsoft.com/office/drawing/2014/main" id="{4CE365CB-8D30-4D1C-94C7-1CBA4AC369C7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404" name="Rechthoek 1403">
                <a:extLst>
                  <a:ext uri="{FF2B5EF4-FFF2-40B4-BE49-F238E27FC236}">
                    <a16:creationId xmlns:a16="http://schemas.microsoft.com/office/drawing/2014/main" id="{304CF223-B7B0-43EF-AC92-0B59CD78808B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05" name="Rechthoek 1404">
                <a:extLst>
                  <a:ext uri="{FF2B5EF4-FFF2-40B4-BE49-F238E27FC236}">
                    <a16:creationId xmlns:a16="http://schemas.microsoft.com/office/drawing/2014/main" id="{C573657D-A16B-47C6-9930-0D3ADDB03790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00B0F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06" name="Rechthoek: afgeronde hoeken 1405">
                <a:extLst>
                  <a:ext uri="{FF2B5EF4-FFF2-40B4-BE49-F238E27FC236}">
                    <a16:creationId xmlns:a16="http://schemas.microsoft.com/office/drawing/2014/main" id="{02FE34D8-2669-4EB3-8B4F-8B8FB92600B0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07" name="Rechthoek: afgeronde hoeken 1406">
                <a:extLst>
                  <a:ext uri="{FF2B5EF4-FFF2-40B4-BE49-F238E27FC236}">
                    <a16:creationId xmlns:a16="http://schemas.microsoft.com/office/drawing/2014/main" id="{76B18F04-E074-430A-BD0B-0AAEB4CBCD08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08" name="Rechthoek: afgeronde hoeken 1407">
                <a:extLst>
                  <a:ext uri="{FF2B5EF4-FFF2-40B4-BE49-F238E27FC236}">
                    <a16:creationId xmlns:a16="http://schemas.microsoft.com/office/drawing/2014/main" id="{1ECECF18-9445-4BD4-81CC-1213ED41EF20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09" name="Rechthoek: afgeronde hoeken 1408">
                <a:extLst>
                  <a:ext uri="{FF2B5EF4-FFF2-40B4-BE49-F238E27FC236}">
                    <a16:creationId xmlns:a16="http://schemas.microsoft.com/office/drawing/2014/main" id="{6311661E-ADAC-49CC-A470-5908AC335ED4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387" name="Groep 1386">
              <a:extLst>
                <a:ext uri="{FF2B5EF4-FFF2-40B4-BE49-F238E27FC236}">
                  <a16:creationId xmlns:a16="http://schemas.microsoft.com/office/drawing/2014/main" id="{448ADC80-7315-4954-ADE3-66A03C10B1A5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392" name="Ovaal 1391">
                <a:extLst>
                  <a:ext uri="{FF2B5EF4-FFF2-40B4-BE49-F238E27FC236}">
                    <a16:creationId xmlns:a16="http://schemas.microsoft.com/office/drawing/2014/main" id="{56EE9C4F-7683-4714-AC5C-6D23279E30A7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93" name="Ovaal 1392">
                <a:extLst>
                  <a:ext uri="{FF2B5EF4-FFF2-40B4-BE49-F238E27FC236}">
                    <a16:creationId xmlns:a16="http://schemas.microsoft.com/office/drawing/2014/main" id="{B3A6DF4F-6C9F-4ADB-9FAE-96F9B080AEAE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94" name="Ovaal 1393">
                <a:extLst>
                  <a:ext uri="{FF2B5EF4-FFF2-40B4-BE49-F238E27FC236}">
                    <a16:creationId xmlns:a16="http://schemas.microsoft.com/office/drawing/2014/main" id="{610B92A1-F589-407B-A197-6379A675E7F9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95" name="Ovaal 1394">
                <a:extLst>
                  <a:ext uri="{FF2B5EF4-FFF2-40B4-BE49-F238E27FC236}">
                    <a16:creationId xmlns:a16="http://schemas.microsoft.com/office/drawing/2014/main" id="{D8059124-F056-41AB-8E5A-DD0497E3907A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96" name="Ovaal 1395">
                <a:extLst>
                  <a:ext uri="{FF2B5EF4-FFF2-40B4-BE49-F238E27FC236}">
                    <a16:creationId xmlns:a16="http://schemas.microsoft.com/office/drawing/2014/main" id="{0B014A6E-29BB-4C54-AA05-1D3AB13B8220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97" name="Ovaal 1396">
                <a:extLst>
                  <a:ext uri="{FF2B5EF4-FFF2-40B4-BE49-F238E27FC236}">
                    <a16:creationId xmlns:a16="http://schemas.microsoft.com/office/drawing/2014/main" id="{9DDBC49D-77DD-4154-BBBC-6B714F4A3D48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98" name="Ovaal 1397">
                <a:extLst>
                  <a:ext uri="{FF2B5EF4-FFF2-40B4-BE49-F238E27FC236}">
                    <a16:creationId xmlns:a16="http://schemas.microsoft.com/office/drawing/2014/main" id="{C8DCD612-F1D9-42F5-89FA-FCC89F57EF1B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99" name="Ovaal 1398">
                <a:extLst>
                  <a:ext uri="{FF2B5EF4-FFF2-40B4-BE49-F238E27FC236}">
                    <a16:creationId xmlns:a16="http://schemas.microsoft.com/office/drawing/2014/main" id="{B4FE5F08-8492-416B-BBFF-2AA67809D20A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00" name="Ovaal 1399">
                <a:extLst>
                  <a:ext uri="{FF2B5EF4-FFF2-40B4-BE49-F238E27FC236}">
                    <a16:creationId xmlns:a16="http://schemas.microsoft.com/office/drawing/2014/main" id="{ED4459FD-02AF-40DF-B9B6-D5DBCD28DFB8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01" name="Ovaal 1400">
                <a:extLst>
                  <a:ext uri="{FF2B5EF4-FFF2-40B4-BE49-F238E27FC236}">
                    <a16:creationId xmlns:a16="http://schemas.microsoft.com/office/drawing/2014/main" id="{376E0AB6-9FB7-4ACB-A66B-AA88B1461C5D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02" name="Ovaal 1401">
                <a:extLst>
                  <a:ext uri="{FF2B5EF4-FFF2-40B4-BE49-F238E27FC236}">
                    <a16:creationId xmlns:a16="http://schemas.microsoft.com/office/drawing/2014/main" id="{78BE80C4-F2BD-4009-BA89-406D0D936D62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03" name="Ovaal 1402">
                <a:extLst>
                  <a:ext uri="{FF2B5EF4-FFF2-40B4-BE49-F238E27FC236}">
                    <a16:creationId xmlns:a16="http://schemas.microsoft.com/office/drawing/2014/main" id="{CCB2DBE3-6871-4304-AF0D-320C908B717F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388" name="Tekstvak 1387">
              <a:extLst>
                <a:ext uri="{FF2B5EF4-FFF2-40B4-BE49-F238E27FC236}">
                  <a16:creationId xmlns:a16="http://schemas.microsoft.com/office/drawing/2014/main" id="{E0AD6C55-4901-4615-AAD6-A52D6FAA61E4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389" name="Tekstvak 1388">
              <a:extLst>
                <a:ext uri="{FF2B5EF4-FFF2-40B4-BE49-F238E27FC236}">
                  <a16:creationId xmlns:a16="http://schemas.microsoft.com/office/drawing/2014/main" id="{41952DEE-C3AF-4365-BAC2-4CC678A2CB33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390" name="Tekstvak 1389">
              <a:extLst>
                <a:ext uri="{FF2B5EF4-FFF2-40B4-BE49-F238E27FC236}">
                  <a16:creationId xmlns:a16="http://schemas.microsoft.com/office/drawing/2014/main" id="{95EE9562-35CD-41EC-A065-964183CA0AEB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391" name="Tekstvak 1390">
              <a:extLst>
                <a:ext uri="{FF2B5EF4-FFF2-40B4-BE49-F238E27FC236}">
                  <a16:creationId xmlns:a16="http://schemas.microsoft.com/office/drawing/2014/main" id="{26E26A6A-6BD0-40DF-9F0D-FE6FB686FE5C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19" name="Rechthoek: afgeschuinde bovenhoeken 18">
            <a:extLst>
              <a:ext uri="{FF2B5EF4-FFF2-40B4-BE49-F238E27FC236}">
                <a16:creationId xmlns:a16="http://schemas.microsoft.com/office/drawing/2014/main" id="{858D6340-C0A7-448A-9992-87DE0713238D}"/>
              </a:ext>
            </a:extLst>
          </p:cNvPr>
          <p:cNvSpPr/>
          <p:nvPr/>
        </p:nvSpPr>
        <p:spPr>
          <a:xfrm rot="10800000">
            <a:off x="1625187" y="2893184"/>
            <a:ext cx="226397" cy="14794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10" name="Groep 1409">
            <a:extLst>
              <a:ext uri="{FF2B5EF4-FFF2-40B4-BE49-F238E27FC236}">
                <a16:creationId xmlns:a16="http://schemas.microsoft.com/office/drawing/2014/main" id="{501D6873-3106-4821-A349-C34D71864617}"/>
              </a:ext>
            </a:extLst>
          </p:cNvPr>
          <p:cNvGrpSpPr/>
          <p:nvPr/>
        </p:nvGrpSpPr>
        <p:grpSpPr>
          <a:xfrm>
            <a:off x="182222" y="2481390"/>
            <a:ext cx="901700" cy="880744"/>
            <a:chOff x="2618468" y="1109184"/>
            <a:chExt cx="901700" cy="880744"/>
          </a:xfrm>
        </p:grpSpPr>
        <p:grpSp>
          <p:nvGrpSpPr>
            <p:cNvPr id="1411" name="Groep 1410">
              <a:extLst>
                <a:ext uri="{FF2B5EF4-FFF2-40B4-BE49-F238E27FC236}">
                  <a16:creationId xmlns:a16="http://schemas.microsoft.com/office/drawing/2014/main" id="{A1B38BB9-8341-4906-985F-88BA46F74505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426" name="Rechthoek 1425">
                <a:extLst>
                  <a:ext uri="{FF2B5EF4-FFF2-40B4-BE49-F238E27FC236}">
                    <a16:creationId xmlns:a16="http://schemas.microsoft.com/office/drawing/2014/main" id="{E6DB438D-2651-4B47-BE55-3F8A87A0E325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27" name="Rechthoek 1426">
                <a:extLst>
                  <a:ext uri="{FF2B5EF4-FFF2-40B4-BE49-F238E27FC236}">
                    <a16:creationId xmlns:a16="http://schemas.microsoft.com/office/drawing/2014/main" id="{0B1ECEEA-923B-47D9-8A86-0FDE7BAB8CCF}"/>
                  </a:ext>
                </a:extLst>
              </p:cNvPr>
              <p:cNvSpPr/>
              <p:nvPr/>
            </p:nvSpPr>
            <p:spPr>
              <a:xfrm>
                <a:off x="2791460" y="584493"/>
                <a:ext cx="901700" cy="747396"/>
              </a:xfrm>
              <a:prstGeom prst="rect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28" name="Rechthoek: afgeronde hoeken 1427">
                <a:extLst>
                  <a:ext uri="{FF2B5EF4-FFF2-40B4-BE49-F238E27FC236}">
                    <a16:creationId xmlns:a16="http://schemas.microsoft.com/office/drawing/2014/main" id="{0AA8DD6A-A032-4DB4-81BA-F02760483620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29" name="Rechthoek: afgeronde hoeken 1428">
                <a:extLst>
                  <a:ext uri="{FF2B5EF4-FFF2-40B4-BE49-F238E27FC236}">
                    <a16:creationId xmlns:a16="http://schemas.microsoft.com/office/drawing/2014/main" id="{320764F5-C682-442A-A815-27CE8DB80EF0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30" name="Rechthoek: afgeronde hoeken 1429">
                <a:extLst>
                  <a:ext uri="{FF2B5EF4-FFF2-40B4-BE49-F238E27FC236}">
                    <a16:creationId xmlns:a16="http://schemas.microsoft.com/office/drawing/2014/main" id="{4274819A-57C7-4D9C-80EF-EB3CA2DE3764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31" name="Rechthoek: afgeronde hoeken 1430">
                <a:extLst>
                  <a:ext uri="{FF2B5EF4-FFF2-40B4-BE49-F238E27FC236}">
                    <a16:creationId xmlns:a16="http://schemas.microsoft.com/office/drawing/2014/main" id="{610ED8D9-E2D8-43FC-A1A9-7307A7A686F7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412" name="Groep 1411">
              <a:extLst>
                <a:ext uri="{FF2B5EF4-FFF2-40B4-BE49-F238E27FC236}">
                  <a16:creationId xmlns:a16="http://schemas.microsoft.com/office/drawing/2014/main" id="{B59A89BF-2DA9-4470-879E-AB610D53BFD3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417" name="Ovaal 1416">
                <a:extLst>
                  <a:ext uri="{FF2B5EF4-FFF2-40B4-BE49-F238E27FC236}">
                    <a16:creationId xmlns:a16="http://schemas.microsoft.com/office/drawing/2014/main" id="{415E6C52-DEE3-46CF-B007-D2FDAA9FB278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18" name="Ovaal 1417">
                <a:extLst>
                  <a:ext uri="{FF2B5EF4-FFF2-40B4-BE49-F238E27FC236}">
                    <a16:creationId xmlns:a16="http://schemas.microsoft.com/office/drawing/2014/main" id="{9ABB5245-F125-4693-A01E-EFB8DC80362D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19" name="Ovaal 1418">
                <a:extLst>
                  <a:ext uri="{FF2B5EF4-FFF2-40B4-BE49-F238E27FC236}">
                    <a16:creationId xmlns:a16="http://schemas.microsoft.com/office/drawing/2014/main" id="{82178382-7EF5-4605-B60B-78482220D20A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20" name="Ovaal 1419">
                <a:extLst>
                  <a:ext uri="{FF2B5EF4-FFF2-40B4-BE49-F238E27FC236}">
                    <a16:creationId xmlns:a16="http://schemas.microsoft.com/office/drawing/2014/main" id="{92664BE2-AE00-44A2-BADD-8CC9B9AD0073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21" name="Ovaal 1420">
                <a:extLst>
                  <a:ext uri="{FF2B5EF4-FFF2-40B4-BE49-F238E27FC236}">
                    <a16:creationId xmlns:a16="http://schemas.microsoft.com/office/drawing/2014/main" id="{F3079FAC-651D-4472-B5D0-5834565F20D1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22" name="Ovaal 1421">
                <a:extLst>
                  <a:ext uri="{FF2B5EF4-FFF2-40B4-BE49-F238E27FC236}">
                    <a16:creationId xmlns:a16="http://schemas.microsoft.com/office/drawing/2014/main" id="{38EAB5F3-A3BB-413E-8647-0995079611E8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23" name="Ovaal 1422">
                <a:extLst>
                  <a:ext uri="{FF2B5EF4-FFF2-40B4-BE49-F238E27FC236}">
                    <a16:creationId xmlns:a16="http://schemas.microsoft.com/office/drawing/2014/main" id="{7E964107-A18A-45A3-9EA7-4E95FDA58578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24" name="Ovaal 1423">
                <a:extLst>
                  <a:ext uri="{FF2B5EF4-FFF2-40B4-BE49-F238E27FC236}">
                    <a16:creationId xmlns:a16="http://schemas.microsoft.com/office/drawing/2014/main" id="{A0089967-B96B-4375-B07D-8D67C7BAB77A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25" name="Ovaal 1424">
                <a:extLst>
                  <a:ext uri="{FF2B5EF4-FFF2-40B4-BE49-F238E27FC236}">
                    <a16:creationId xmlns:a16="http://schemas.microsoft.com/office/drawing/2014/main" id="{5E925468-CFB9-4AF4-BA1B-055299C4D402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413" name="Tekstvak 1412">
              <a:extLst>
                <a:ext uri="{FF2B5EF4-FFF2-40B4-BE49-F238E27FC236}">
                  <a16:creationId xmlns:a16="http://schemas.microsoft.com/office/drawing/2014/main" id="{93B3861B-C333-441F-BD53-0E88A9FD7F51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414" name="Tekstvak 1413">
              <a:extLst>
                <a:ext uri="{FF2B5EF4-FFF2-40B4-BE49-F238E27FC236}">
                  <a16:creationId xmlns:a16="http://schemas.microsoft.com/office/drawing/2014/main" id="{C9770DC3-B37B-4471-93E8-E4BDCD2873D5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415" name="Tekstvak 1414">
              <a:extLst>
                <a:ext uri="{FF2B5EF4-FFF2-40B4-BE49-F238E27FC236}">
                  <a16:creationId xmlns:a16="http://schemas.microsoft.com/office/drawing/2014/main" id="{B9B1446E-D58C-4FDF-9604-3A16F675EE44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416" name="Tekstvak 1415">
              <a:extLst>
                <a:ext uri="{FF2B5EF4-FFF2-40B4-BE49-F238E27FC236}">
                  <a16:creationId xmlns:a16="http://schemas.microsoft.com/office/drawing/2014/main" id="{DF9BF0C1-1DA5-40B8-BC6E-DDBE51891377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1432" name="Rechthoek: afgeschuinde bovenhoeken 1431">
            <a:extLst>
              <a:ext uri="{FF2B5EF4-FFF2-40B4-BE49-F238E27FC236}">
                <a16:creationId xmlns:a16="http://schemas.microsoft.com/office/drawing/2014/main" id="{1CE88019-7E25-44B6-A3D4-786E1501C837}"/>
              </a:ext>
            </a:extLst>
          </p:cNvPr>
          <p:cNvSpPr/>
          <p:nvPr/>
        </p:nvSpPr>
        <p:spPr>
          <a:xfrm rot="10800000">
            <a:off x="618803" y="2894201"/>
            <a:ext cx="226397" cy="14794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33" name="Groep 1432">
            <a:extLst>
              <a:ext uri="{FF2B5EF4-FFF2-40B4-BE49-F238E27FC236}">
                <a16:creationId xmlns:a16="http://schemas.microsoft.com/office/drawing/2014/main" id="{DC68D028-B421-46C5-BD72-34C72D83A7C3}"/>
              </a:ext>
            </a:extLst>
          </p:cNvPr>
          <p:cNvGrpSpPr/>
          <p:nvPr/>
        </p:nvGrpSpPr>
        <p:grpSpPr>
          <a:xfrm>
            <a:off x="173752" y="4716163"/>
            <a:ext cx="901700" cy="880744"/>
            <a:chOff x="2618468" y="1109184"/>
            <a:chExt cx="901700" cy="880744"/>
          </a:xfrm>
        </p:grpSpPr>
        <p:grpSp>
          <p:nvGrpSpPr>
            <p:cNvPr id="1434" name="Groep 1433">
              <a:extLst>
                <a:ext uri="{FF2B5EF4-FFF2-40B4-BE49-F238E27FC236}">
                  <a16:creationId xmlns:a16="http://schemas.microsoft.com/office/drawing/2014/main" id="{08C1EDFC-3FB2-4128-B4D9-D87569FC5398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452" name="Rechthoek 1451">
                <a:extLst>
                  <a:ext uri="{FF2B5EF4-FFF2-40B4-BE49-F238E27FC236}">
                    <a16:creationId xmlns:a16="http://schemas.microsoft.com/office/drawing/2014/main" id="{32F9E023-5997-438F-9679-386C5F956407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53" name="Rechthoek 1452">
                <a:extLst>
                  <a:ext uri="{FF2B5EF4-FFF2-40B4-BE49-F238E27FC236}">
                    <a16:creationId xmlns:a16="http://schemas.microsoft.com/office/drawing/2014/main" id="{FEA2B37C-62AD-4B50-A362-FB0124E721D6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54" name="Rechthoek: afgeronde hoeken 1453">
                <a:extLst>
                  <a:ext uri="{FF2B5EF4-FFF2-40B4-BE49-F238E27FC236}">
                    <a16:creationId xmlns:a16="http://schemas.microsoft.com/office/drawing/2014/main" id="{F8BC6F53-E1B5-4420-91DA-34F1AA480C72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55" name="Rechthoek: afgeronde hoeken 1454">
                <a:extLst>
                  <a:ext uri="{FF2B5EF4-FFF2-40B4-BE49-F238E27FC236}">
                    <a16:creationId xmlns:a16="http://schemas.microsoft.com/office/drawing/2014/main" id="{CDE158D9-F2B2-4F26-AABC-D8094CFAD29B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56" name="Rechthoek: afgeronde hoeken 1455">
                <a:extLst>
                  <a:ext uri="{FF2B5EF4-FFF2-40B4-BE49-F238E27FC236}">
                    <a16:creationId xmlns:a16="http://schemas.microsoft.com/office/drawing/2014/main" id="{3CEE6426-425E-47B5-82F4-06D8353008A9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57" name="Rechthoek: afgeronde hoeken 1456">
                <a:extLst>
                  <a:ext uri="{FF2B5EF4-FFF2-40B4-BE49-F238E27FC236}">
                    <a16:creationId xmlns:a16="http://schemas.microsoft.com/office/drawing/2014/main" id="{2F2111A2-7434-4673-BEE7-5A2EBB0C5C4B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435" name="Groep 1434">
              <a:extLst>
                <a:ext uri="{FF2B5EF4-FFF2-40B4-BE49-F238E27FC236}">
                  <a16:creationId xmlns:a16="http://schemas.microsoft.com/office/drawing/2014/main" id="{D5E2CC90-D2C7-4551-8187-453452FA2507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440" name="Ovaal 1439">
                <a:extLst>
                  <a:ext uri="{FF2B5EF4-FFF2-40B4-BE49-F238E27FC236}">
                    <a16:creationId xmlns:a16="http://schemas.microsoft.com/office/drawing/2014/main" id="{F2E67103-B5C6-46AB-A375-7E8A4666DB14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41" name="Ovaal 1440">
                <a:extLst>
                  <a:ext uri="{FF2B5EF4-FFF2-40B4-BE49-F238E27FC236}">
                    <a16:creationId xmlns:a16="http://schemas.microsoft.com/office/drawing/2014/main" id="{DB442EAA-1330-495F-AC9E-0B15420A8680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42" name="Ovaal 1441">
                <a:extLst>
                  <a:ext uri="{FF2B5EF4-FFF2-40B4-BE49-F238E27FC236}">
                    <a16:creationId xmlns:a16="http://schemas.microsoft.com/office/drawing/2014/main" id="{C32878F7-0BEE-4A8A-98C3-554081B8B357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43" name="Ovaal 1442">
                <a:extLst>
                  <a:ext uri="{FF2B5EF4-FFF2-40B4-BE49-F238E27FC236}">
                    <a16:creationId xmlns:a16="http://schemas.microsoft.com/office/drawing/2014/main" id="{6F7DF138-2EC0-46C1-BD58-6E50B9086EF0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44" name="Ovaal 1443">
                <a:extLst>
                  <a:ext uri="{FF2B5EF4-FFF2-40B4-BE49-F238E27FC236}">
                    <a16:creationId xmlns:a16="http://schemas.microsoft.com/office/drawing/2014/main" id="{D433A736-EAF5-461F-8D07-EA2A86973AD5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45" name="Ovaal 1444">
                <a:extLst>
                  <a:ext uri="{FF2B5EF4-FFF2-40B4-BE49-F238E27FC236}">
                    <a16:creationId xmlns:a16="http://schemas.microsoft.com/office/drawing/2014/main" id="{AA023EE8-A707-42E5-A788-EE7ABCA3B2EB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46" name="Ovaal 1445">
                <a:extLst>
                  <a:ext uri="{FF2B5EF4-FFF2-40B4-BE49-F238E27FC236}">
                    <a16:creationId xmlns:a16="http://schemas.microsoft.com/office/drawing/2014/main" id="{0605133E-588C-44EC-8599-DDA50126E289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47" name="Ovaal 1446">
                <a:extLst>
                  <a:ext uri="{FF2B5EF4-FFF2-40B4-BE49-F238E27FC236}">
                    <a16:creationId xmlns:a16="http://schemas.microsoft.com/office/drawing/2014/main" id="{E6079AB5-83EE-4F74-BE87-300ECB7C877A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48" name="Ovaal 1447">
                <a:extLst>
                  <a:ext uri="{FF2B5EF4-FFF2-40B4-BE49-F238E27FC236}">
                    <a16:creationId xmlns:a16="http://schemas.microsoft.com/office/drawing/2014/main" id="{A87DD09F-7608-43B8-8BA8-705AF9D3DD1A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49" name="Ovaal 1448">
                <a:extLst>
                  <a:ext uri="{FF2B5EF4-FFF2-40B4-BE49-F238E27FC236}">
                    <a16:creationId xmlns:a16="http://schemas.microsoft.com/office/drawing/2014/main" id="{E20B57D7-2718-4D62-9DFA-5270F760DB7F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50" name="Ovaal 1449">
                <a:extLst>
                  <a:ext uri="{FF2B5EF4-FFF2-40B4-BE49-F238E27FC236}">
                    <a16:creationId xmlns:a16="http://schemas.microsoft.com/office/drawing/2014/main" id="{20CC78E0-2E66-4A32-B3D8-53F796553294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51" name="Ovaal 1450">
                <a:extLst>
                  <a:ext uri="{FF2B5EF4-FFF2-40B4-BE49-F238E27FC236}">
                    <a16:creationId xmlns:a16="http://schemas.microsoft.com/office/drawing/2014/main" id="{DBAC3256-5063-402E-83DC-0B65FB3615CB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436" name="Tekstvak 1435">
              <a:extLst>
                <a:ext uri="{FF2B5EF4-FFF2-40B4-BE49-F238E27FC236}">
                  <a16:creationId xmlns:a16="http://schemas.microsoft.com/office/drawing/2014/main" id="{9A5EBFDC-496E-48E5-9E18-BED57929BA3C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437" name="Tekstvak 1436">
              <a:extLst>
                <a:ext uri="{FF2B5EF4-FFF2-40B4-BE49-F238E27FC236}">
                  <a16:creationId xmlns:a16="http://schemas.microsoft.com/office/drawing/2014/main" id="{CF2FFC17-243A-4ACF-B2BF-9CECC5A3A749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438" name="Tekstvak 1437">
              <a:extLst>
                <a:ext uri="{FF2B5EF4-FFF2-40B4-BE49-F238E27FC236}">
                  <a16:creationId xmlns:a16="http://schemas.microsoft.com/office/drawing/2014/main" id="{E481DD29-EF2B-4AAB-AE1D-EAA45565640C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439" name="Tekstvak 1438">
              <a:extLst>
                <a:ext uri="{FF2B5EF4-FFF2-40B4-BE49-F238E27FC236}">
                  <a16:creationId xmlns:a16="http://schemas.microsoft.com/office/drawing/2014/main" id="{C1132B7F-0A9D-41C1-A8D4-A203AF2539CF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8" name="Groep 1457">
            <a:extLst>
              <a:ext uri="{FF2B5EF4-FFF2-40B4-BE49-F238E27FC236}">
                <a16:creationId xmlns:a16="http://schemas.microsoft.com/office/drawing/2014/main" id="{635EBE94-A60C-45A4-B219-71B105F0F7D7}"/>
              </a:ext>
            </a:extLst>
          </p:cNvPr>
          <p:cNvGrpSpPr/>
          <p:nvPr/>
        </p:nvGrpSpPr>
        <p:grpSpPr>
          <a:xfrm>
            <a:off x="1174344" y="4717206"/>
            <a:ext cx="901700" cy="880744"/>
            <a:chOff x="2618468" y="1109184"/>
            <a:chExt cx="901700" cy="880744"/>
          </a:xfrm>
        </p:grpSpPr>
        <p:grpSp>
          <p:nvGrpSpPr>
            <p:cNvPr id="1459" name="Groep 1458">
              <a:extLst>
                <a:ext uri="{FF2B5EF4-FFF2-40B4-BE49-F238E27FC236}">
                  <a16:creationId xmlns:a16="http://schemas.microsoft.com/office/drawing/2014/main" id="{6F756EBF-2885-46B5-A64E-95F6B7896FA2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477" name="Rechthoek 1476">
                <a:extLst>
                  <a:ext uri="{FF2B5EF4-FFF2-40B4-BE49-F238E27FC236}">
                    <a16:creationId xmlns:a16="http://schemas.microsoft.com/office/drawing/2014/main" id="{C4F05F81-ADB6-4041-960B-D9F7197FC614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78" name="Rechthoek 1477">
                <a:extLst>
                  <a:ext uri="{FF2B5EF4-FFF2-40B4-BE49-F238E27FC236}">
                    <a16:creationId xmlns:a16="http://schemas.microsoft.com/office/drawing/2014/main" id="{9B1CA0EB-079A-40C1-A8A0-38051AAE8FB8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79" name="Rechthoek: afgeronde hoeken 1478">
                <a:extLst>
                  <a:ext uri="{FF2B5EF4-FFF2-40B4-BE49-F238E27FC236}">
                    <a16:creationId xmlns:a16="http://schemas.microsoft.com/office/drawing/2014/main" id="{FD498048-0579-4F18-A323-FD348D2AC419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80" name="Rechthoek: afgeronde hoeken 1479">
                <a:extLst>
                  <a:ext uri="{FF2B5EF4-FFF2-40B4-BE49-F238E27FC236}">
                    <a16:creationId xmlns:a16="http://schemas.microsoft.com/office/drawing/2014/main" id="{D0FAF17F-8251-45A2-AF4F-1E1EDA785557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81" name="Rechthoek: afgeronde hoeken 1480">
                <a:extLst>
                  <a:ext uri="{FF2B5EF4-FFF2-40B4-BE49-F238E27FC236}">
                    <a16:creationId xmlns:a16="http://schemas.microsoft.com/office/drawing/2014/main" id="{052B448D-B257-4779-A0D4-F2EEB7A06DA3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82" name="Rechthoek: afgeronde hoeken 1481">
                <a:extLst>
                  <a:ext uri="{FF2B5EF4-FFF2-40B4-BE49-F238E27FC236}">
                    <a16:creationId xmlns:a16="http://schemas.microsoft.com/office/drawing/2014/main" id="{6DD245ED-A7D3-4D67-B059-1A1217E4C04B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460" name="Groep 1459">
              <a:extLst>
                <a:ext uri="{FF2B5EF4-FFF2-40B4-BE49-F238E27FC236}">
                  <a16:creationId xmlns:a16="http://schemas.microsoft.com/office/drawing/2014/main" id="{99BB2ECD-9E99-498A-9455-2F14FB876E6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465" name="Ovaal 1464">
                <a:extLst>
                  <a:ext uri="{FF2B5EF4-FFF2-40B4-BE49-F238E27FC236}">
                    <a16:creationId xmlns:a16="http://schemas.microsoft.com/office/drawing/2014/main" id="{55406982-DBB4-47E0-922D-FA04F8BD8FEF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66" name="Ovaal 1465">
                <a:extLst>
                  <a:ext uri="{FF2B5EF4-FFF2-40B4-BE49-F238E27FC236}">
                    <a16:creationId xmlns:a16="http://schemas.microsoft.com/office/drawing/2014/main" id="{3A738AB0-DA86-4970-A0E0-A215F1D6CBA0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67" name="Ovaal 1466">
                <a:extLst>
                  <a:ext uri="{FF2B5EF4-FFF2-40B4-BE49-F238E27FC236}">
                    <a16:creationId xmlns:a16="http://schemas.microsoft.com/office/drawing/2014/main" id="{C9801C01-170E-4091-845E-D3C74BB8A23E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68" name="Ovaal 1467">
                <a:extLst>
                  <a:ext uri="{FF2B5EF4-FFF2-40B4-BE49-F238E27FC236}">
                    <a16:creationId xmlns:a16="http://schemas.microsoft.com/office/drawing/2014/main" id="{E9056DB1-F21E-4347-ADB9-5FC5E584422E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69" name="Ovaal 1468">
                <a:extLst>
                  <a:ext uri="{FF2B5EF4-FFF2-40B4-BE49-F238E27FC236}">
                    <a16:creationId xmlns:a16="http://schemas.microsoft.com/office/drawing/2014/main" id="{72EE836F-D668-4601-A714-8C144E5D897E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70" name="Ovaal 1469">
                <a:extLst>
                  <a:ext uri="{FF2B5EF4-FFF2-40B4-BE49-F238E27FC236}">
                    <a16:creationId xmlns:a16="http://schemas.microsoft.com/office/drawing/2014/main" id="{519D123C-104D-45F3-9B87-26639B26C330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71" name="Ovaal 1470">
                <a:extLst>
                  <a:ext uri="{FF2B5EF4-FFF2-40B4-BE49-F238E27FC236}">
                    <a16:creationId xmlns:a16="http://schemas.microsoft.com/office/drawing/2014/main" id="{7B9391DA-EDC6-4669-BF49-D17D90E69409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72" name="Ovaal 1471">
                <a:extLst>
                  <a:ext uri="{FF2B5EF4-FFF2-40B4-BE49-F238E27FC236}">
                    <a16:creationId xmlns:a16="http://schemas.microsoft.com/office/drawing/2014/main" id="{E1FC5BED-ADAE-4C35-97C0-DE356E431678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73" name="Ovaal 1472">
                <a:extLst>
                  <a:ext uri="{FF2B5EF4-FFF2-40B4-BE49-F238E27FC236}">
                    <a16:creationId xmlns:a16="http://schemas.microsoft.com/office/drawing/2014/main" id="{24789381-F235-496C-A965-CE8346BF740C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74" name="Ovaal 1473">
                <a:extLst>
                  <a:ext uri="{FF2B5EF4-FFF2-40B4-BE49-F238E27FC236}">
                    <a16:creationId xmlns:a16="http://schemas.microsoft.com/office/drawing/2014/main" id="{0FFAD2E5-B6A7-4945-90BD-036848DF6707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75" name="Ovaal 1474">
                <a:extLst>
                  <a:ext uri="{FF2B5EF4-FFF2-40B4-BE49-F238E27FC236}">
                    <a16:creationId xmlns:a16="http://schemas.microsoft.com/office/drawing/2014/main" id="{CCBF95D3-92DC-42D4-8DF7-726B2D3452A2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76" name="Ovaal 1475">
                <a:extLst>
                  <a:ext uri="{FF2B5EF4-FFF2-40B4-BE49-F238E27FC236}">
                    <a16:creationId xmlns:a16="http://schemas.microsoft.com/office/drawing/2014/main" id="{53C81CED-3F17-43D8-9E94-D929C9FD6547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461" name="Tekstvak 1460">
              <a:extLst>
                <a:ext uri="{FF2B5EF4-FFF2-40B4-BE49-F238E27FC236}">
                  <a16:creationId xmlns:a16="http://schemas.microsoft.com/office/drawing/2014/main" id="{D14AC662-7F53-420E-A0B4-52754B8A0034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462" name="Tekstvak 1461">
              <a:extLst>
                <a:ext uri="{FF2B5EF4-FFF2-40B4-BE49-F238E27FC236}">
                  <a16:creationId xmlns:a16="http://schemas.microsoft.com/office/drawing/2014/main" id="{18D7F4D2-E89C-426F-8389-0B91361891D2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463" name="Tekstvak 1462">
              <a:extLst>
                <a:ext uri="{FF2B5EF4-FFF2-40B4-BE49-F238E27FC236}">
                  <a16:creationId xmlns:a16="http://schemas.microsoft.com/office/drawing/2014/main" id="{B5884B2A-D9BA-4398-8428-BEAE670810BB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464" name="Tekstvak 1463">
              <a:extLst>
                <a:ext uri="{FF2B5EF4-FFF2-40B4-BE49-F238E27FC236}">
                  <a16:creationId xmlns:a16="http://schemas.microsoft.com/office/drawing/2014/main" id="{88C4653A-9FCE-4A79-BD2B-A835AD008DFF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3" name="Groep 1482">
            <a:extLst>
              <a:ext uri="{FF2B5EF4-FFF2-40B4-BE49-F238E27FC236}">
                <a16:creationId xmlns:a16="http://schemas.microsoft.com/office/drawing/2014/main" id="{A8FF73BF-DB79-43A4-8E3A-2B2BF856A751}"/>
              </a:ext>
            </a:extLst>
          </p:cNvPr>
          <p:cNvGrpSpPr/>
          <p:nvPr/>
        </p:nvGrpSpPr>
        <p:grpSpPr>
          <a:xfrm>
            <a:off x="1185529" y="3603197"/>
            <a:ext cx="901700" cy="880744"/>
            <a:chOff x="2618468" y="1109184"/>
            <a:chExt cx="901700" cy="880744"/>
          </a:xfrm>
        </p:grpSpPr>
        <p:grpSp>
          <p:nvGrpSpPr>
            <p:cNvPr id="1484" name="Groep 1483">
              <a:extLst>
                <a:ext uri="{FF2B5EF4-FFF2-40B4-BE49-F238E27FC236}">
                  <a16:creationId xmlns:a16="http://schemas.microsoft.com/office/drawing/2014/main" id="{30A5A91F-62A8-4F2B-A77C-CB875DD73CD9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499" name="Rechthoek 1498">
                <a:extLst>
                  <a:ext uri="{FF2B5EF4-FFF2-40B4-BE49-F238E27FC236}">
                    <a16:creationId xmlns:a16="http://schemas.microsoft.com/office/drawing/2014/main" id="{D9F496F0-227F-4AFB-8DAC-765F4FF27FB4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00" name="Rechthoek 1499">
                <a:extLst>
                  <a:ext uri="{FF2B5EF4-FFF2-40B4-BE49-F238E27FC236}">
                    <a16:creationId xmlns:a16="http://schemas.microsoft.com/office/drawing/2014/main" id="{C9A7B2E4-C55D-4E8D-A1D3-7853D2143F48}"/>
                  </a:ext>
                </a:extLst>
              </p:cNvPr>
              <p:cNvSpPr/>
              <p:nvPr/>
            </p:nvSpPr>
            <p:spPr>
              <a:xfrm>
                <a:off x="2791460" y="584493"/>
                <a:ext cx="901700" cy="747396"/>
              </a:xfrm>
              <a:prstGeom prst="rect">
                <a:avLst/>
              </a:prstGeom>
              <a:solidFill>
                <a:srgbClr val="00B0F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01" name="Rechthoek: afgeronde hoeken 1500">
                <a:extLst>
                  <a:ext uri="{FF2B5EF4-FFF2-40B4-BE49-F238E27FC236}">
                    <a16:creationId xmlns:a16="http://schemas.microsoft.com/office/drawing/2014/main" id="{CAC763AE-6F46-440C-8F73-0B50D5A165E2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02" name="Rechthoek: afgeronde hoeken 1501">
                <a:extLst>
                  <a:ext uri="{FF2B5EF4-FFF2-40B4-BE49-F238E27FC236}">
                    <a16:creationId xmlns:a16="http://schemas.microsoft.com/office/drawing/2014/main" id="{BA93D29F-CA19-4291-BFD5-B16E81F3B940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03" name="Rechthoek: afgeronde hoeken 1502">
                <a:extLst>
                  <a:ext uri="{FF2B5EF4-FFF2-40B4-BE49-F238E27FC236}">
                    <a16:creationId xmlns:a16="http://schemas.microsoft.com/office/drawing/2014/main" id="{FB353199-616A-4D37-A8B4-0182D9672106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04" name="Rechthoek: afgeronde hoeken 1503">
                <a:extLst>
                  <a:ext uri="{FF2B5EF4-FFF2-40B4-BE49-F238E27FC236}">
                    <a16:creationId xmlns:a16="http://schemas.microsoft.com/office/drawing/2014/main" id="{44464007-4A46-4975-A728-F3DEF0255C4E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485" name="Groep 1484">
              <a:extLst>
                <a:ext uri="{FF2B5EF4-FFF2-40B4-BE49-F238E27FC236}">
                  <a16:creationId xmlns:a16="http://schemas.microsoft.com/office/drawing/2014/main" id="{3901CB8F-D097-4FFC-A14D-E6A44AE135E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490" name="Ovaal 1489">
                <a:extLst>
                  <a:ext uri="{FF2B5EF4-FFF2-40B4-BE49-F238E27FC236}">
                    <a16:creationId xmlns:a16="http://schemas.microsoft.com/office/drawing/2014/main" id="{7254F299-A61D-4AF1-BFB0-B278FBD9B281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91" name="Ovaal 1490">
                <a:extLst>
                  <a:ext uri="{FF2B5EF4-FFF2-40B4-BE49-F238E27FC236}">
                    <a16:creationId xmlns:a16="http://schemas.microsoft.com/office/drawing/2014/main" id="{628E59F7-594E-41A5-87EB-BD61D7046A90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92" name="Ovaal 1491">
                <a:extLst>
                  <a:ext uri="{FF2B5EF4-FFF2-40B4-BE49-F238E27FC236}">
                    <a16:creationId xmlns:a16="http://schemas.microsoft.com/office/drawing/2014/main" id="{C512697C-B9D2-4405-9D31-F5F9C39B78E3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93" name="Ovaal 1492">
                <a:extLst>
                  <a:ext uri="{FF2B5EF4-FFF2-40B4-BE49-F238E27FC236}">
                    <a16:creationId xmlns:a16="http://schemas.microsoft.com/office/drawing/2014/main" id="{73E33D02-E613-4872-A7F3-E8F411417C89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94" name="Ovaal 1493">
                <a:extLst>
                  <a:ext uri="{FF2B5EF4-FFF2-40B4-BE49-F238E27FC236}">
                    <a16:creationId xmlns:a16="http://schemas.microsoft.com/office/drawing/2014/main" id="{313EA71B-376F-4032-9B4B-1D096C6CA22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95" name="Ovaal 1494">
                <a:extLst>
                  <a:ext uri="{FF2B5EF4-FFF2-40B4-BE49-F238E27FC236}">
                    <a16:creationId xmlns:a16="http://schemas.microsoft.com/office/drawing/2014/main" id="{C775FDFE-7D22-48B4-8ECE-014BC7B123AB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496" name="Ovaal 1495">
                <a:extLst>
                  <a:ext uri="{FF2B5EF4-FFF2-40B4-BE49-F238E27FC236}">
                    <a16:creationId xmlns:a16="http://schemas.microsoft.com/office/drawing/2014/main" id="{26FD3E86-2FBF-4E23-B425-59F15884BF1D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97" name="Ovaal 1496">
                <a:extLst>
                  <a:ext uri="{FF2B5EF4-FFF2-40B4-BE49-F238E27FC236}">
                    <a16:creationId xmlns:a16="http://schemas.microsoft.com/office/drawing/2014/main" id="{EA018781-0250-49E0-9B65-458490A1E91B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98" name="Ovaal 1497">
                <a:extLst>
                  <a:ext uri="{FF2B5EF4-FFF2-40B4-BE49-F238E27FC236}">
                    <a16:creationId xmlns:a16="http://schemas.microsoft.com/office/drawing/2014/main" id="{9041AEFB-568B-46A6-AA72-2FB8FBDA8D9F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486" name="Tekstvak 1485">
              <a:extLst>
                <a:ext uri="{FF2B5EF4-FFF2-40B4-BE49-F238E27FC236}">
                  <a16:creationId xmlns:a16="http://schemas.microsoft.com/office/drawing/2014/main" id="{B04B307F-F492-4102-894D-D7C014B32669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487" name="Tekstvak 1486">
              <a:extLst>
                <a:ext uri="{FF2B5EF4-FFF2-40B4-BE49-F238E27FC236}">
                  <a16:creationId xmlns:a16="http://schemas.microsoft.com/office/drawing/2014/main" id="{F7419444-B380-4B5D-A764-573DADB83477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488" name="Tekstvak 1487">
              <a:extLst>
                <a:ext uri="{FF2B5EF4-FFF2-40B4-BE49-F238E27FC236}">
                  <a16:creationId xmlns:a16="http://schemas.microsoft.com/office/drawing/2014/main" id="{66EAC4DA-E1C8-4040-9C56-53C47D4E96EB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489" name="Tekstvak 1488">
              <a:extLst>
                <a:ext uri="{FF2B5EF4-FFF2-40B4-BE49-F238E27FC236}">
                  <a16:creationId xmlns:a16="http://schemas.microsoft.com/office/drawing/2014/main" id="{52C89C6A-C443-4C0C-9169-41E542266212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1505" name="Rechthoek: afgeschuinde bovenhoeken 1504">
            <a:extLst>
              <a:ext uri="{FF2B5EF4-FFF2-40B4-BE49-F238E27FC236}">
                <a16:creationId xmlns:a16="http://schemas.microsoft.com/office/drawing/2014/main" id="{92D2FF7C-BFDA-4300-9CEF-1CE6C0C0F95F}"/>
              </a:ext>
            </a:extLst>
          </p:cNvPr>
          <p:cNvSpPr/>
          <p:nvPr/>
        </p:nvSpPr>
        <p:spPr>
          <a:xfrm rot="10800000">
            <a:off x="1622110" y="4016008"/>
            <a:ext cx="226397" cy="14794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506" name="Groep 1505">
            <a:extLst>
              <a:ext uri="{FF2B5EF4-FFF2-40B4-BE49-F238E27FC236}">
                <a16:creationId xmlns:a16="http://schemas.microsoft.com/office/drawing/2014/main" id="{F180C888-F195-4F87-BC83-8FA7EA71405A}"/>
              </a:ext>
            </a:extLst>
          </p:cNvPr>
          <p:cNvGrpSpPr/>
          <p:nvPr/>
        </p:nvGrpSpPr>
        <p:grpSpPr>
          <a:xfrm>
            <a:off x="179145" y="3604214"/>
            <a:ext cx="901700" cy="880744"/>
            <a:chOff x="2618468" y="1109184"/>
            <a:chExt cx="901700" cy="880744"/>
          </a:xfrm>
        </p:grpSpPr>
        <p:grpSp>
          <p:nvGrpSpPr>
            <p:cNvPr id="1507" name="Groep 1506">
              <a:extLst>
                <a:ext uri="{FF2B5EF4-FFF2-40B4-BE49-F238E27FC236}">
                  <a16:creationId xmlns:a16="http://schemas.microsoft.com/office/drawing/2014/main" id="{1F2DD4FE-6848-4B39-B4E2-E5C52657D3BE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522" name="Rechthoek 1521">
                <a:extLst>
                  <a:ext uri="{FF2B5EF4-FFF2-40B4-BE49-F238E27FC236}">
                    <a16:creationId xmlns:a16="http://schemas.microsoft.com/office/drawing/2014/main" id="{7914840B-1E56-49AA-83CB-CA59D9E962F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23" name="Rechthoek 1522">
                <a:extLst>
                  <a:ext uri="{FF2B5EF4-FFF2-40B4-BE49-F238E27FC236}">
                    <a16:creationId xmlns:a16="http://schemas.microsoft.com/office/drawing/2014/main" id="{D89509D8-4424-4143-A708-F70C2E66713E}"/>
                  </a:ext>
                </a:extLst>
              </p:cNvPr>
              <p:cNvSpPr/>
              <p:nvPr/>
            </p:nvSpPr>
            <p:spPr>
              <a:xfrm>
                <a:off x="2791460" y="584493"/>
                <a:ext cx="901700" cy="747396"/>
              </a:xfrm>
              <a:prstGeom prst="rect">
                <a:avLst/>
              </a:prstGeom>
              <a:solidFill>
                <a:srgbClr val="0070C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24" name="Rechthoek: afgeronde hoeken 1523">
                <a:extLst>
                  <a:ext uri="{FF2B5EF4-FFF2-40B4-BE49-F238E27FC236}">
                    <a16:creationId xmlns:a16="http://schemas.microsoft.com/office/drawing/2014/main" id="{191D1FBB-AF45-4441-99DD-6464F34A0046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25" name="Rechthoek: afgeronde hoeken 1524">
                <a:extLst>
                  <a:ext uri="{FF2B5EF4-FFF2-40B4-BE49-F238E27FC236}">
                    <a16:creationId xmlns:a16="http://schemas.microsoft.com/office/drawing/2014/main" id="{CC70156A-2BBB-46F7-92B9-5AF07FAC2BC0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26" name="Rechthoek: afgeronde hoeken 1525">
                <a:extLst>
                  <a:ext uri="{FF2B5EF4-FFF2-40B4-BE49-F238E27FC236}">
                    <a16:creationId xmlns:a16="http://schemas.microsoft.com/office/drawing/2014/main" id="{99757281-593B-478F-8A7A-B1ECBD90B0A6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27" name="Rechthoek: afgeronde hoeken 1526">
                <a:extLst>
                  <a:ext uri="{FF2B5EF4-FFF2-40B4-BE49-F238E27FC236}">
                    <a16:creationId xmlns:a16="http://schemas.microsoft.com/office/drawing/2014/main" id="{AA87A177-B040-47F7-97C7-B3D5E6BC4191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508" name="Groep 1507">
              <a:extLst>
                <a:ext uri="{FF2B5EF4-FFF2-40B4-BE49-F238E27FC236}">
                  <a16:creationId xmlns:a16="http://schemas.microsoft.com/office/drawing/2014/main" id="{A8F84359-6A7B-4970-A9B9-E91D170B41B9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513" name="Ovaal 1512">
                <a:extLst>
                  <a:ext uri="{FF2B5EF4-FFF2-40B4-BE49-F238E27FC236}">
                    <a16:creationId xmlns:a16="http://schemas.microsoft.com/office/drawing/2014/main" id="{C6B728B6-49CE-4827-9568-9A561AB0DA3D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14" name="Ovaal 1513">
                <a:extLst>
                  <a:ext uri="{FF2B5EF4-FFF2-40B4-BE49-F238E27FC236}">
                    <a16:creationId xmlns:a16="http://schemas.microsoft.com/office/drawing/2014/main" id="{86C2CB94-6707-4C78-970A-5C0DCC82B32C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15" name="Ovaal 1514">
                <a:extLst>
                  <a:ext uri="{FF2B5EF4-FFF2-40B4-BE49-F238E27FC236}">
                    <a16:creationId xmlns:a16="http://schemas.microsoft.com/office/drawing/2014/main" id="{AC6B38F8-62B0-4DAC-9119-28EC78803228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16" name="Ovaal 1515">
                <a:extLst>
                  <a:ext uri="{FF2B5EF4-FFF2-40B4-BE49-F238E27FC236}">
                    <a16:creationId xmlns:a16="http://schemas.microsoft.com/office/drawing/2014/main" id="{095C65BE-E1C7-427C-B59C-9140F1BD99B5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17" name="Ovaal 1516">
                <a:extLst>
                  <a:ext uri="{FF2B5EF4-FFF2-40B4-BE49-F238E27FC236}">
                    <a16:creationId xmlns:a16="http://schemas.microsoft.com/office/drawing/2014/main" id="{E7B17134-A94F-44A6-9F45-F527F91F731F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18" name="Ovaal 1517">
                <a:extLst>
                  <a:ext uri="{FF2B5EF4-FFF2-40B4-BE49-F238E27FC236}">
                    <a16:creationId xmlns:a16="http://schemas.microsoft.com/office/drawing/2014/main" id="{055D9AB3-AEC0-4F75-899D-774E0F5E0234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19" name="Ovaal 1518">
                <a:extLst>
                  <a:ext uri="{FF2B5EF4-FFF2-40B4-BE49-F238E27FC236}">
                    <a16:creationId xmlns:a16="http://schemas.microsoft.com/office/drawing/2014/main" id="{34ED7208-3065-4566-BA71-E1A05C5DAD83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20" name="Ovaal 1519">
                <a:extLst>
                  <a:ext uri="{FF2B5EF4-FFF2-40B4-BE49-F238E27FC236}">
                    <a16:creationId xmlns:a16="http://schemas.microsoft.com/office/drawing/2014/main" id="{9AD1EC6D-FC83-43AA-A0BB-884A1AC29AEB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21" name="Ovaal 1520">
                <a:extLst>
                  <a:ext uri="{FF2B5EF4-FFF2-40B4-BE49-F238E27FC236}">
                    <a16:creationId xmlns:a16="http://schemas.microsoft.com/office/drawing/2014/main" id="{C5A1B79A-F0EC-418E-BF2A-6783A836E1DB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509" name="Tekstvak 1508">
              <a:extLst>
                <a:ext uri="{FF2B5EF4-FFF2-40B4-BE49-F238E27FC236}">
                  <a16:creationId xmlns:a16="http://schemas.microsoft.com/office/drawing/2014/main" id="{43757805-0493-4303-9C9C-EAD4217A52B6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510" name="Tekstvak 1509">
              <a:extLst>
                <a:ext uri="{FF2B5EF4-FFF2-40B4-BE49-F238E27FC236}">
                  <a16:creationId xmlns:a16="http://schemas.microsoft.com/office/drawing/2014/main" id="{62152616-4A49-454E-BB33-B5FAA82AB2C2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511" name="Tekstvak 1510">
              <a:extLst>
                <a:ext uri="{FF2B5EF4-FFF2-40B4-BE49-F238E27FC236}">
                  <a16:creationId xmlns:a16="http://schemas.microsoft.com/office/drawing/2014/main" id="{6D240C73-1EA0-4B20-9688-A4F044E18F99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512" name="Tekstvak 1511">
              <a:extLst>
                <a:ext uri="{FF2B5EF4-FFF2-40B4-BE49-F238E27FC236}">
                  <a16:creationId xmlns:a16="http://schemas.microsoft.com/office/drawing/2014/main" id="{4831134F-8AB9-490E-BB3F-47F9C6181600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1528" name="Rechthoek: afgeschuinde bovenhoeken 1527">
            <a:extLst>
              <a:ext uri="{FF2B5EF4-FFF2-40B4-BE49-F238E27FC236}">
                <a16:creationId xmlns:a16="http://schemas.microsoft.com/office/drawing/2014/main" id="{3931831A-0FC3-416F-BC0B-1E04936FC0AE}"/>
              </a:ext>
            </a:extLst>
          </p:cNvPr>
          <p:cNvSpPr/>
          <p:nvPr/>
        </p:nvSpPr>
        <p:spPr>
          <a:xfrm rot="10800000">
            <a:off x="615726" y="4017025"/>
            <a:ext cx="226397" cy="14794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529" name="Groep 1528">
            <a:extLst>
              <a:ext uri="{FF2B5EF4-FFF2-40B4-BE49-F238E27FC236}">
                <a16:creationId xmlns:a16="http://schemas.microsoft.com/office/drawing/2014/main" id="{74D4E269-4E1A-4315-99BB-12F8D84EE480}"/>
              </a:ext>
            </a:extLst>
          </p:cNvPr>
          <p:cNvGrpSpPr/>
          <p:nvPr/>
        </p:nvGrpSpPr>
        <p:grpSpPr>
          <a:xfrm>
            <a:off x="2318537" y="2489607"/>
            <a:ext cx="901700" cy="880744"/>
            <a:chOff x="2618468" y="1109184"/>
            <a:chExt cx="901700" cy="880744"/>
          </a:xfrm>
        </p:grpSpPr>
        <p:grpSp>
          <p:nvGrpSpPr>
            <p:cNvPr id="1530" name="Groep 1529">
              <a:extLst>
                <a:ext uri="{FF2B5EF4-FFF2-40B4-BE49-F238E27FC236}">
                  <a16:creationId xmlns:a16="http://schemas.microsoft.com/office/drawing/2014/main" id="{A09EA61C-3BA1-448D-A6C7-3CAAAB03AA83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548" name="Rechthoek 1547">
                <a:extLst>
                  <a:ext uri="{FF2B5EF4-FFF2-40B4-BE49-F238E27FC236}">
                    <a16:creationId xmlns:a16="http://schemas.microsoft.com/office/drawing/2014/main" id="{0C5BA5CF-08CA-4602-A94C-4A1BC56D8DB1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49" name="Rechthoek 1548">
                <a:extLst>
                  <a:ext uri="{FF2B5EF4-FFF2-40B4-BE49-F238E27FC236}">
                    <a16:creationId xmlns:a16="http://schemas.microsoft.com/office/drawing/2014/main" id="{385B05E5-6692-450A-83C4-B58B21C88B97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50" name="Rechthoek: afgeronde hoeken 1549">
                <a:extLst>
                  <a:ext uri="{FF2B5EF4-FFF2-40B4-BE49-F238E27FC236}">
                    <a16:creationId xmlns:a16="http://schemas.microsoft.com/office/drawing/2014/main" id="{105C7055-9BFE-47D6-A60C-B2C32FD09ED4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51" name="Rechthoek: afgeronde hoeken 1550">
                <a:extLst>
                  <a:ext uri="{FF2B5EF4-FFF2-40B4-BE49-F238E27FC236}">
                    <a16:creationId xmlns:a16="http://schemas.microsoft.com/office/drawing/2014/main" id="{BFBDBF4F-4A65-4EF4-AC13-AAF7074996AF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52" name="Rechthoek: afgeronde hoeken 1551">
                <a:extLst>
                  <a:ext uri="{FF2B5EF4-FFF2-40B4-BE49-F238E27FC236}">
                    <a16:creationId xmlns:a16="http://schemas.microsoft.com/office/drawing/2014/main" id="{ADB375DB-140A-451C-87F3-646D1BDCB8D2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53" name="Rechthoek: afgeronde hoeken 1552">
                <a:extLst>
                  <a:ext uri="{FF2B5EF4-FFF2-40B4-BE49-F238E27FC236}">
                    <a16:creationId xmlns:a16="http://schemas.microsoft.com/office/drawing/2014/main" id="{85A9A175-F7F1-4300-A93C-9ABCB0C6A114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531" name="Groep 1530">
              <a:extLst>
                <a:ext uri="{FF2B5EF4-FFF2-40B4-BE49-F238E27FC236}">
                  <a16:creationId xmlns:a16="http://schemas.microsoft.com/office/drawing/2014/main" id="{8193D23F-B15D-4E67-9E5A-F96F4183FBBF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536" name="Ovaal 1535">
                <a:extLst>
                  <a:ext uri="{FF2B5EF4-FFF2-40B4-BE49-F238E27FC236}">
                    <a16:creationId xmlns:a16="http://schemas.microsoft.com/office/drawing/2014/main" id="{AD6FD5E7-AB39-474F-9664-257B1AA231E2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37" name="Ovaal 1536">
                <a:extLst>
                  <a:ext uri="{FF2B5EF4-FFF2-40B4-BE49-F238E27FC236}">
                    <a16:creationId xmlns:a16="http://schemas.microsoft.com/office/drawing/2014/main" id="{2FDC4C4B-44F2-4AE4-81D1-BD33FE2BB28A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38" name="Ovaal 1537">
                <a:extLst>
                  <a:ext uri="{FF2B5EF4-FFF2-40B4-BE49-F238E27FC236}">
                    <a16:creationId xmlns:a16="http://schemas.microsoft.com/office/drawing/2014/main" id="{ADA6DBBC-E9C6-4C4C-8392-91E64021A060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39" name="Ovaal 1538">
                <a:extLst>
                  <a:ext uri="{FF2B5EF4-FFF2-40B4-BE49-F238E27FC236}">
                    <a16:creationId xmlns:a16="http://schemas.microsoft.com/office/drawing/2014/main" id="{53D90A74-FDE2-48F6-92AF-0D4E46E8B1A9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40" name="Ovaal 1539">
                <a:extLst>
                  <a:ext uri="{FF2B5EF4-FFF2-40B4-BE49-F238E27FC236}">
                    <a16:creationId xmlns:a16="http://schemas.microsoft.com/office/drawing/2014/main" id="{B1D8F1A0-1851-4370-B240-9CF264383E1D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41" name="Ovaal 1540">
                <a:extLst>
                  <a:ext uri="{FF2B5EF4-FFF2-40B4-BE49-F238E27FC236}">
                    <a16:creationId xmlns:a16="http://schemas.microsoft.com/office/drawing/2014/main" id="{0D820BE9-1B4A-4D2C-A883-B826F8E1837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42" name="Ovaal 1541">
                <a:extLst>
                  <a:ext uri="{FF2B5EF4-FFF2-40B4-BE49-F238E27FC236}">
                    <a16:creationId xmlns:a16="http://schemas.microsoft.com/office/drawing/2014/main" id="{28204FCA-C89E-4755-AF98-0CF2BAAE3103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43" name="Ovaal 1542">
                <a:extLst>
                  <a:ext uri="{FF2B5EF4-FFF2-40B4-BE49-F238E27FC236}">
                    <a16:creationId xmlns:a16="http://schemas.microsoft.com/office/drawing/2014/main" id="{B427812A-D4E3-4E9D-BF63-E467DC202025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44" name="Ovaal 1543">
                <a:extLst>
                  <a:ext uri="{FF2B5EF4-FFF2-40B4-BE49-F238E27FC236}">
                    <a16:creationId xmlns:a16="http://schemas.microsoft.com/office/drawing/2014/main" id="{75554D5F-C343-4A6B-BFCA-DFC0DAB2439D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45" name="Ovaal 1544">
                <a:extLst>
                  <a:ext uri="{FF2B5EF4-FFF2-40B4-BE49-F238E27FC236}">
                    <a16:creationId xmlns:a16="http://schemas.microsoft.com/office/drawing/2014/main" id="{CB3E3B9D-113D-4A34-B866-8339FA20650B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46" name="Ovaal 1545">
                <a:extLst>
                  <a:ext uri="{FF2B5EF4-FFF2-40B4-BE49-F238E27FC236}">
                    <a16:creationId xmlns:a16="http://schemas.microsoft.com/office/drawing/2014/main" id="{1D8A8EF4-A54F-42D0-90E9-0559D9D57169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47" name="Ovaal 1546">
                <a:extLst>
                  <a:ext uri="{FF2B5EF4-FFF2-40B4-BE49-F238E27FC236}">
                    <a16:creationId xmlns:a16="http://schemas.microsoft.com/office/drawing/2014/main" id="{1F56C041-193E-40A1-976F-60C0B42CDBED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532" name="Tekstvak 1531">
              <a:extLst>
                <a:ext uri="{FF2B5EF4-FFF2-40B4-BE49-F238E27FC236}">
                  <a16:creationId xmlns:a16="http://schemas.microsoft.com/office/drawing/2014/main" id="{F15D97E4-1984-4ED7-9526-6EF97958D330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533" name="Tekstvak 1532">
              <a:extLst>
                <a:ext uri="{FF2B5EF4-FFF2-40B4-BE49-F238E27FC236}">
                  <a16:creationId xmlns:a16="http://schemas.microsoft.com/office/drawing/2014/main" id="{F892EC78-2D52-4398-92FA-18C6CF1F716D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534" name="Tekstvak 1533">
              <a:extLst>
                <a:ext uri="{FF2B5EF4-FFF2-40B4-BE49-F238E27FC236}">
                  <a16:creationId xmlns:a16="http://schemas.microsoft.com/office/drawing/2014/main" id="{F49E1089-838E-4F91-A25E-84F8F64FB984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535" name="Tekstvak 1534">
              <a:extLst>
                <a:ext uri="{FF2B5EF4-FFF2-40B4-BE49-F238E27FC236}">
                  <a16:creationId xmlns:a16="http://schemas.microsoft.com/office/drawing/2014/main" id="{CC5933ED-BE46-4E31-8E5D-2C3095EC20D4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54" name="Groep 1553">
            <a:extLst>
              <a:ext uri="{FF2B5EF4-FFF2-40B4-BE49-F238E27FC236}">
                <a16:creationId xmlns:a16="http://schemas.microsoft.com/office/drawing/2014/main" id="{3409EF48-E101-4D86-A37C-D97F6F25C5D6}"/>
              </a:ext>
            </a:extLst>
          </p:cNvPr>
          <p:cNvGrpSpPr/>
          <p:nvPr/>
        </p:nvGrpSpPr>
        <p:grpSpPr>
          <a:xfrm>
            <a:off x="3319129" y="2489607"/>
            <a:ext cx="901700" cy="880744"/>
            <a:chOff x="2618468" y="1109184"/>
            <a:chExt cx="901700" cy="880744"/>
          </a:xfrm>
        </p:grpSpPr>
        <p:grpSp>
          <p:nvGrpSpPr>
            <p:cNvPr id="1555" name="Groep 1554">
              <a:extLst>
                <a:ext uri="{FF2B5EF4-FFF2-40B4-BE49-F238E27FC236}">
                  <a16:creationId xmlns:a16="http://schemas.microsoft.com/office/drawing/2014/main" id="{484B84D5-38C6-4AA7-A2E4-4C0BBD6CFE28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573" name="Rechthoek 1572">
                <a:extLst>
                  <a:ext uri="{FF2B5EF4-FFF2-40B4-BE49-F238E27FC236}">
                    <a16:creationId xmlns:a16="http://schemas.microsoft.com/office/drawing/2014/main" id="{6FB57396-F8F7-4452-83C0-B8C959489E06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74" name="Rechthoek 1573">
                <a:extLst>
                  <a:ext uri="{FF2B5EF4-FFF2-40B4-BE49-F238E27FC236}">
                    <a16:creationId xmlns:a16="http://schemas.microsoft.com/office/drawing/2014/main" id="{2FB60502-5979-4BA3-A619-A751985AB033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75" name="Rechthoek: afgeronde hoeken 1574">
                <a:extLst>
                  <a:ext uri="{FF2B5EF4-FFF2-40B4-BE49-F238E27FC236}">
                    <a16:creationId xmlns:a16="http://schemas.microsoft.com/office/drawing/2014/main" id="{502264E3-52C3-4EE7-8444-191FBA755CE3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76" name="Rechthoek: afgeronde hoeken 1575">
                <a:extLst>
                  <a:ext uri="{FF2B5EF4-FFF2-40B4-BE49-F238E27FC236}">
                    <a16:creationId xmlns:a16="http://schemas.microsoft.com/office/drawing/2014/main" id="{A0E0FBBF-A41A-4A4D-9E9C-D0CAFCB51FAC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77" name="Rechthoek: afgeronde hoeken 1576">
                <a:extLst>
                  <a:ext uri="{FF2B5EF4-FFF2-40B4-BE49-F238E27FC236}">
                    <a16:creationId xmlns:a16="http://schemas.microsoft.com/office/drawing/2014/main" id="{6FF303BA-2B00-4804-B352-66FB91065A47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78" name="Rechthoek: afgeronde hoeken 1577">
                <a:extLst>
                  <a:ext uri="{FF2B5EF4-FFF2-40B4-BE49-F238E27FC236}">
                    <a16:creationId xmlns:a16="http://schemas.microsoft.com/office/drawing/2014/main" id="{9991C471-9230-413D-BBC1-F1E1E7420AE9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556" name="Groep 1555">
              <a:extLst>
                <a:ext uri="{FF2B5EF4-FFF2-40B4-BE49-F238E27FC236}">
                  <a16:creationId xmlns:a16="http://schemas.microsoft.com/office/drawing/2014/main" id="{60CD1C28-C85C-4033-9A81-A322B3E8BC67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561" name="Ovaal 1560">
                <a:extLst>
                  <a:ext uri="{FF2B5EF4-FFF2-40B4-BE49-F238E27FC236}">
                    <a16:creationId xmlns:a16="http://schemas.microsoft.com/office/drawing/2014/main" id="{B4879A3F-D78D-46B9-ACE3-679FCDB5BABC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62" name="Ovaal 1561">
                <a:extLst>
                  <a:ext uri="{FF2B5EF4-FFF2-40B4-BE49-F238E27FC236}">
                    <a16:creationId xmlns:a16="http://schemas.microsoft.com/office/drawing/2014/main" id="{07BEED2C-E1EA-4952-A944-C4C9C32382BF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63" name="Ovaal 1562">
                <a:extLst>
                  <a:ext uri="{FF2B5EF4-FFF2-40B4-BE49-F238E27FC236}">
                    <a16:creationId xmlns:a16="http://schemas.microsoft.com/office/drawing/2014/main" id="{884FD702-21C4-4318-99F8-EE7820A39CDD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64" name="Ovaal 1563">
                <a:extLst>
                  <a:ext uri="{FF2B5EF4-FFF2-40B4-BE49-F238E27FC236}">
                    <a16:creationId xmlns:a16="http://schemas.microsoft.com/office/drawing/2014/main" id="{5D279B0B-2748-4E6D-8391-333D26B83851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65" name="Ovaal 1564">
                <a:extLst>
                  <a:ext uri="{FF2B5EF4-FFF2-40B4-BE49-F238E27FC236}">
                    <a16:creationId xmlns:a16="http://schemas.microsoft.com/office/drawing/2014/main" id="{48326B75-2550-4AFB-A56E-3BF81D6940EF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66" name="Ovaal 1565">
                <a:extLst>
                  <a:ext uri="{FF2B5EF4-FFF2-40B4-BE49-F238E27FC236}">
                    <a16:creationId xmlns:a16="http://schemas.microsoft.com/office/drawing/2014/main" id="{F154884B-75EE-4794-9367-ACFC853E42E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67" name="Ovaal 1566">
                <a:extLst>
                  <a:ext uri="{FF2B5EF4-FFF2-40B4-BE49-F238E27FC236}">
                    <a16:creationId xmlns:a16="http://schemas.microsoft.com/office/drawing/2014/main" id="{A134155D-7BAF-4284-8DA3-C9ABDAB603CC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568" name="Ovaal 1567">
                <a:extLst>
                  <a:ext uri="{FF2B5EF4-FFF2-40B4-BE49-F238E27FC236}">
                    <a16:creationId xmlns:a16="http://schemas.microsoft.com/office/drawing/2014/main" id="{C982F82D-8F39-46B3-9C32-02E6C2CDBF90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69" name="Ovaal 1568">
                <a:extLst>
                  <a:ext uri="{FF2B5EF4-FFF2-40B4-BE49-F238E27FC236}">
                    <a16:creationId xmlns:a16="http://schemas.microsoft.com/office/drawing/2014/main" id="{52E2B74F-1AB0-4BCD-8F75-773F1E769122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70" name="Ovaal 1569">
                <a:extLst>
                  <a:ext uri="{FF2B5EF4-FFF2-40B4-BE49-F238E27FC236}">
                    <a16:creationId xmlns:a16="http://schemas.microsoft.com/office/drawing/2014/main" id="{6B31CB77-1BFB-4192-BB5A-5A46FEC4A67E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71" name="Ovaal 1570">
                <a:extLst>
                  <a:ext uri="{FF2B5EF4-FFF2-40B4-BE49-F238E27FC236}">
                    <a16:creationId xmlns:a16="http://schemas.microsoft.com/office/drawing/2014/main" id="{F8039D46-9B58-4B40-91DA-FF208D2C7B4C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72" name="Ovaal 1571">
                <a:extLst>
                  <a:ext uri="{FF2B5EF4-FFF2-40B4-BE49-F238E27FC236}">
                    <a16:creationId xmlns:a16="http://schemas.microsoft.com/office/drawing/2014/main" id="{FDCF6B45-5A5E-483A-BD83-C01A3AF42BC7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557" name="Tekstvak 1556">
              <a:extLst>
                <a:ext uri="{FF2B5EF4-FFF2-40B4-BE49-F238E27FC236}">
                  <a16:creationId xmlns:a16="http://schemas.microsoft.com/office/drawing/2014/main" id="{9ED89764-CB06-41DA-81A3-DBB6407A425A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558" name="Tekstvak 1557">
              <a:extLst>
                <a:ext uri="{FF2B5EF4-FFF2-40B4-BE49-F238E27FC236}">
                  <a16:creationId xmlns:a16="http://schemas.microsoft.com/office/drawing/2014/main" id="{F6F8C3F4-8B85-46E2-A245-24BC905BD22E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559" name="Tekstvak 1558">
              <a:extLst>
                <a:ext uri="{FF2B5EF4-FFF2-40B4-BE49-F238E27FC236}">
                  <a16:creationId xmlns:a16="http://schemas.microsoft.com/office/drawing/2014/main" id="{EC78BAB1-E7D9-4EF2-821F-927179BA988C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560" name="Tekstvak 1559">
              <a:extLst>
                <a:ext uri="{FF2B5EF4-FFF2-40B4-BE49-F238E27FC236}">
                  <a16:creationId xmlns:a16="http://schemas.microsoft.com/office/drawing/2014/main" id="{EAE43275-6C4E-4204-B3DD-F8D5E892B2FC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20" name="Groep 19">
            <a:extLst>
              <a:ext uri="{FF2B5EF4-FFF2-40B4-BE49-F238E27FC236}">
                <a16:creationId xmlns:a16="http://schemas.microsoft.com/office/drawing/2014/main" id="{D3D4D73B-0F63-4C2C-ABEF-3831CC72D011}"/>
              </a:ext>
            </a:extLst>
          </p:cNvPr>
          <p:cNvGrpSpPr/>
          <p:nvPr/>
        </p:nvGrpSpPr>
        <p:grpSpPr>
          <a:xfrm>
            <a:off x="173751" y="1545513"/>
            <a:ext cx="901700" cy="868870"/>
            <a:chOff x="2012712" y="1570305"/>
            <a:chExt cx="901700" cy="868870"/>
          </a:xfrm>
        </p:grpSpPr>
        <p:grpSp>
          <p:nvGrpSpPr>
            <p:cNvPr id="297" name="Groep 296">
              <a:extLst>
                <a:ext uri="{FF2B5EF4-FFF2-40B4-BE49-F238E27FC236}">
                  <a16:creationId xmlns:a16="http://schemas.microsoft.com/office/drawing/2014/main" id="{CB21EA1F-D9F2-4648-AC06-68682F3D4BA0}"/>
                </a:ext>
              </a:extLst>
            </p:cNvPr>
            <p:cNvGrpSpPr/>
            <p:nvPr/>
          </p:nvGrpSpPr>
          <p:grpSpPr>
            <a:xfrm>
              <a:off x="2012712" y="1570305"/>
              <a:ext cx="901700" cy="868870"/>
              <a:chOff x="2618468" y="1105600"/>
              <a:chExt cx="901700" cy="868870"/>
            </a:xfrm>
          </p:grpSpPr>
          <p:grpSp>
            <p:nvGrpSpPr>
              <p:cNvPr id="298" name="Groep 297">
                <a:extLst>
                  <a:ext uri="{FF2B5EF4-FFF2-40B4-BE49-F238E27FC236}">
                    <a16:creationId xmlns:a16="http://schemas.microsoft.com/office/drawing/2014/main" id="{C3E36852-CCF2-47F4-AC57-16634CC338E5}"/>
                  </a:ext>
                </a:extLst>
              </p:cNvPr>
              <p:cNvGrpSpPr/>
              <p:nvPr/>
            </p:nvGrpSpPr>
            <p:grpSpPr>
              <a:xfrm rot="10800000">
                <a:off x="2618468" y="1126372"/>
                <a:ext cx="901700" cy="828040"/>
                <a:chOff x="2791460" y="551180"/>
                <a:chExt cx="901700" cy="828040"/>
              </a:xfrm>
            </p:grpSpPr>
            <p:sp>
              <p:nvSpPr>
                <p:cNvPr id="316" name="Rechthoek 315">
                  <a:extLst>
                    <a:ext uri="{FF2B5EF4-FFF2-40B4-BE49-F238E27FC236}">
                      <a16:creationId xmlns:a16="http://schemas.microsoft.com/office/drawing/2014/main" id="{0CF805D6-A0AD-4F17-AF6C-C855A3FB2B4E}"/>
                    </a:ext>
                  </a:extLst>
                </p:cNvPr>
                <p:cNvSpPr/>
                <p:nvPr/>
              </p:nvSpPr>
              <p:spPr>
                <a:xfrm>
                  <a:off x="2791460" y="551180"/>
                  <a:ext cx="901700" cy="828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7" name="Rechthoek 316">
                  <a:extLst>
                    <a:ext uri="{FF2B5EF4-FFF2-40B4-BE49-F238E27FC236}">
                      <a16:creationId xmlns:a16="http://schemas.microsoft.com/office/drawing/2014/main" id="{5EBFA951-195D-4348-ADE1-8B327462FEDF}"/>
                    </a:ext>
                  </a:extLst>
                </p:cNvPr>
                <p:cNvSpPr/>
                <p:nvPr/>
              </p:nvSpPr>
              <p:spPr>
                <a:xfrm>
                  <a:off x="2791460" y="584505"/>
                  <a:ext cx="901700" cy="747396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18" name="Rechthoek: afgeronde hoeken 317">
                  <a:extLst>
                    <a:ext uri="{FF2B5EF4-FFF2-40B4-BE49-F238E27FC236}">
                      <a16:creationId xmlns:a16="http://schemas.microsoft.com/office/drawing/2014/main" id="{9666D8F5-848C-4F37-B653-3276405C2B28}"/>
                    </a:ext>
                  </a:extLst>
                </p:cNvPr>
                <p:cNvSpPr/>
                <p:nvPr/>
              </p:nvSpPr>
              <p:spPr>
                <a:xfrm rot="2492360">
                  <a:off x="2862837" y="617199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19" name="Rechthoek: afgeronde hoeken 318">
                  <a:extLst>
                    <a:ext uri="{FF2B5EF4-FFF2-40B4-BE49-F238E27FC236}">
                      <a16:creationId xmlns:a16="http://schemas.microsoft.com/office/drawing/2014/main" id="{459D9EB2-1622-48C9-B429-4DE1209FC972}"/>
                    </a:ext>
                  </a:extLst>
                </p:cNvPr>
                <p:cNvSpPr/>
                <p:nvPr/>
              </p:nvSpPr>
              <p:spPr>
                <a:xfrm rot="2492360">
                  <a:off x="2862838" y="1156452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20" name="Rechthoek: afgeronde hoeken 319">
                  <a:extLst>
                    <a:ext uri="{FF2B5EF4-FFF2-40B4-BE49-F238E27FC236}">
                      <a16:creationId xmlns:a16="http://schemas.microsoft.com/office/drawing/2014/main" id="{FBF45000-3F3E-4F77-A581-E0E098F3EC41}"/>
                    </a:ext>
                  </a:extLst>
                </p:cNvPr>
                <p:cNvSpPr/>
                <p:nvPr/>
              </p:nvSpPr>
              <p:spPr>
                <a:xfrm rot="2492360">
                  <a:off x="3415288" y="616908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21" name="Rechthoek: afgeronde hoeken 320">
                  <a:extLst>
                    <a:ext uri="{FF2B5EF4-FFF2-40B4-BE49-F238E27FC236}">
                      <a16:creationId xmlns:a16="http://schemas.microsoft.com/office/drawing/2014/main" id="{54905312-81FC-42EE-ADAF-9B223D99B708}"/>
                    </a:ext>
                  </a:extLst>
                </p:cNvPr>
                <p:cNvSpPr/>
                <p:nvPr/>
              </p:nvSpPr>
              <p:spPr>
                <a:xfrm rot="2492360">
                  <a:off x="3415288" y="1156454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299" name="Groep 298">
                <a:extLst>
                  <a:ext uri="{FF2B5EF4-FFF2-40B4-BE49-F238E27FC236}">
                    <a16:creationId xmlns:a16="http://schemas.microsoft.com/office/drawing/2014/main" id="{EE988BC0-B8D1-499B-B8F6-3C44AF12744A}"/>
                  </a:ext>
                </a:extLst>
              </p:cNvPr>
              <p:cNvGrpSpPr/>
              <p:nvPr/>
            </p:nvGrpSpPr>
            <p:grpSpPr>
              <a:xfrm>
                <a:off x="2678450" y="1247977"/>
                <a:ext cx="781736" cy="584834"/>
                <a:chOff x="2072639" y="564513"/>
                <a:chExt cx="781736" cy="584834"/>
              </a:xfrm>
            </p:grpSpPr>
            <p:sp>
              <p:nvSpPr>
                <p:cNvPr id="304" name="Ovaal 303">
                  <a:extLst>
                    <a:ext uri="{FF2B5EF4-FFF2-40B4-BE49-F238E27FC236}">
                      <a16:creationId xmlns:a16="http://schemas.microsoft.com/office/drawing/2014/main" id="{6F477E76-4C73-48BC-8022-1B9166ECFD8D}"/>
                    </a:ext>
                  </a:extLst>
                </p:cNvPr>
                <p:cNvSpPr/>
                <p:nvPr/>
              </p:nvSpPr>
              <p:spPr>
                <a:xfrm>
                  <a:off x="2594072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05" name="Ovaal 304">
                  <a:extLst>
                    <a:ext uri="{FF2B5EF4-FFF2-40B4-BE49-F238E27FC236}">
                      <a16:creationId xmlns:a16="http://schemas.microsoft.com/office/drawing/2014/main" id="{C6D19EAB-FBDA-4B12-9961-E240E2909918}"/>
                    </a:ext>
                  </a:extLst>
                </p:cNvPr>
                <p:cNvSpPr/>
                <p:nvPr/>
              </p:nvSpPr>
              <p:spPr>
                <a:xfrm>
                  <a:off x="2072639" y="798667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06" name="Ovaal 305">
                  <a:extLst>
                    <a:ext uri="{FF2B5EF4-FFF2-40B4-BE49-F238E27FC236}">
                      <a16:creationId xmlns:a16="http://schemas.microsoft.com/office/drawing/2014/main" id="{A2D46597-C9A4-45BB-A99E-4EA59FC6869C}"/>
                    </a:ext>
                  </a:extLst>
                </p:cNvPr>
                <p:cNvSpPr/>
                <p:nvPr/>
              </p:nvSpPr>
              <p:spPr>
                <a:xfrm>
                  <a:off x="2169241" y="564513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07" name="Ovaal 306">
                  <a:extLst>
                    <a:ext uri="{FF2B5EF4-FFF2-40B4-BE49-F238E27FC236}">
                      <a16:creationId xmlns:a16="http://schemas.microsoft.com/office/drawing/2014/main" id="{B83C15FF-9124-4602-9B9A-1A19FDEA9E8E}"/>
                    </a:ext>
                  </a:extLst>
                </p:cNvPr>
                <p:cNvSpPr/>
                <p:nvPr/>
              </p:nvSpPr>
              <p:spPr>
                <a:xfrm>
                  <a:off x="2712055" y="564513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08" name="Ovaal 307">
                  <a:extLst>
                    <a:ext uri="{FF2B5EF4-FFF2-40B4-BE49-F238E27FC236}">
                      <a16:creationId xmlns:a16="http://schemas.microsoft.com/office/drawing/2014/main" id="{2565FC36-B34A-4FFB-85D8-18456B8E862E}"/>
                    </a:ext>
                  </a:extLst>
                </p:cNvPr>
                <p:cNvSpPr/>
                <p:nvPr/>
              </p:nvSpPr>
              <p:spPr>
                <a:xfrm>
                  <a:off x="2169241" y="1103628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09" name="Ovaal 308">
                  <a:extLst>
                    <a:ext uri="{FF2B5EF4-FFF2-40B4-BE49-F238E27FC236}">
                      <a16:creationId xmlns:a16="http://schemas.microsoft.com/office/drawing/2014/main" id="{377808E0-D636-440B-892B-B6A931DB384A}"/>
                    </a:ext>
                  </a:extLst>
                </p:cNvPr>
                <p:cNvSpPr/>
                <p:nvPr/>
              </p:nvSpPr>
              <p:spPr>
                <a:xfrm>
                  <a:off x="2712055" y="1103628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8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10" name="Ovaal 309">
                  <a:extLst>
                    <a:ext uri="{FF2B5EF4-FFF2-40B4-BE49-F238E27FC236}">
                      <a16:creationId xmlns:a16="http://schemas.microsoft.com/office/drawing/2014/main" id="{66F92076-2F55-4294-9897-ADF56B262598}"/>
                    </a:ext>
                  </a:extLst>
                </p:cNvPr>
                <p:cNvSpPr/>
                <p:nvPr/>
              </p:nvSpPr>
              <p:spPr>
                <a:xfrm>
                  <a:off x="2734914" y="798666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11" name="Ovaal 310">
                  <a:extLst>
                    <a:ext uri="{FF2B5EF4-FFF2-40B4-BE49-F238E27FC236}">
                      <a16:creationId xmlns:a16="http://schemas.microsoft.com/office/drawing/2014/main" id="{6D3D418D-0402-4F33-A70B-30C013CEDBE8}"/>
                    </a:ext>
                  </a:extLst>
                </p:cNvPr>
                <p:cNvSpPr/>
                <p:nvPr/>
              </p:nvSpPr>
              <p:spPr>
                <a:xfrm>
                  <a:off x="2403777" y="987103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2" name="Ovaal 311">
                  <a:extLst>
                    <a:ext uri="{FF2B5EF4-FFF2-40B4-BE49-F238E27FC236}">
                      <a16:creationId xmlns:a16="http://schemas.microsoft.com/office/drawing/2014/main" id="{D10E442A-588C-42D1-9A1C-E648E1F6533F}"/>
                    </a:ext>
                  </a:extLst>
                </p:cNvPr>
                <p:cNvSpPr/>
                <p:nvPr/>
              </p:nvSpPr>
              <p:spPr>
                <a:xfrm>
                  <a:off x="2510201" y="902168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3" name="Ovaal 312">
                  <a:extLst>
                    <a:ext uri="{FF2B5EF4-FFF2-40B4-BE49-F238E27FC236}">
                      <a16:creationId xmlns:a16="http://schemas.microsoft.com/office/drawing/2014/main" id="{C195BB3C-C6F0-460B-AE3C-A86F8D178876}"/>
                    </a:ext>
                  </a:extLst>
                </p:cNvPr>
                <p:cNvSpPr/>
                <p:nvPr/>
              </p:nvSpPr>
              <p:spPr>
                <a:xfrm>
                  <a:off x="2509515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4" name="Ovaal 313">
                  <a:extLst>
                    <a:ext uri="{FF2B5EF4-FFF2-40B4-BE49-F238E27FC236}">
                      <a16:creationId xmlns:a16="http://schemas.microsoft.com/office/drawing/2014/main" id="{390901C9-DDD3-44EF-881B-66277A6E0BCF}"/>
                    </a:ext>
                  </a:extLst>
                </p:cNvPr>
                <p:cNvSpPr/>
                <p:nvPr/>
              </p:nvSpPr>
              <p:spPr>
                <a:xfrm>
                  <a:off x="2331261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15" name="Ovaal 314">
                  <a:extLst>
                    <a:ext uri="{FF2B5EF4-FFF2-40B4-BE49-F238E27FC236}">
                      <a16:creationId xmlns:a16="http://schemas.microsoft.com/office/drawing/2014/main" id="{F760A43F-07E4-461A-B467-06E487A8552A}"/>
                    </a:ext>
                  </a:extLst>
                </p:cNvPr>
                <p:cNvSpPr/>
                <p:nvPr/>
              </p:nvSpPr>
              <p:spPr>
                <a:xfrm>
                  <a:off x="2420439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300" name="Tekstvak 299">
                <a:extLst>
                  <a:ext uri="{FF2B5EF4-FFF2-40B4-BE49-F238E27FC236}">
                    <a16:creationId xmlns:a16="http://schemas.microsoft.com/office/drawing/2014/main" id="{BE5D8291-B69B-40F6-84AD-C732DC8A4DF9}"/>
                  </a:ext>
                </a:extLst>
              </p:cNvPr>
              <p:cNvSpPr txBox="1"/>
              <p:nvPr/>
            </p:nvSpPr>
            <p:spPr>
              <a:xfrm flipH="1">
                <a:off x="3146152" y="1666693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301" name="Tekstvak 300">
                <a:extLst>
                  <a:ext uri="{FF2B5EF4-FFF2-40B4-BE49-F238E27FC236}">
                    <a16:creationId xmlns:a16="http://schemas.microsoft.com/office/drawing/2014/main" id="{5E4E8C42-BBBD-4FB2-BF11-77EEFDCCBC6F}"/>
                  </a:ext>
                </a:extLst>
              </p:cNvPr>
              <p:cNvSpPr txBox="1"/>
              <p:nvPr/>
            </p:nvSpPr>
            <p:spPr>
              <a:xfrm flipH="1">
                <a:off x="2913360" y="1663158"/>
                <a:ext cx="45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B</a:t>
                </a:r>
                <a:endParaRPr lang="nl-NL" sz="1600" dirty="0"/>
              </a:p>
            </p:txBody>
          </p:sp>
          <p:sp>
            <p:nvSpPr>
              <p:cNvPr id="302" name="Tekstvak 301">
                <a:extLst>
                  <a:ext uri="{FF2B5EF4-FFF2-40B4-BE49-F238E27FC236}">
                    <a16:creationId xmlns:a16="http://schemas.microsoft.com/office/drawing/2014/main" id="{2BAA8F2D-716D-4737-AA00-7742E46EFDFB}"/>
                  </a:ext>
                </a:extLst>
              </p:cNvPr>
              <p:cNvSpPr txBox="1"/>
              <p:nvPr/>
            </p:nvSpPr>
            <p:spPr>
              <a:xfrm>
                <a:off x="2882004" y="1105600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303" name="Tekstvak 302">
                <a:extLst>
                  <a:ext uri="{FF2B5EF4-FFF2-40B4-BE49-F238E27FC236}">
                    <a16:creationId xmlns:a16="http://schemas.microsoft.com/office/drawing/2014/main" id="{57DA93C6-37F5-4B46-BF7A-2E2391B90E83}"/>
                  </a:ext>
                </a:extLst>
              </p:cNvPr>
              <p:cNvSpPr txBox="1"/>
              <p:nvPr/>
            </p:nvSpPr>
            <p:spPr>
              <a:xfrm flipH="1">
                <a:off x="3134324" y="1108302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C</a:t>
                </a:r>
              </a:p>
            </p:txBody>
          </p:sp>
        </p:grpSp>
        <p:sp>
          <p:nvSpPr>
            <p:cNvPr id="18" name="Koorde 17">
              <a:extLst>
                <a:ext uri="{FF2B5EF4-FFF2-40B4-BE49-F238E27FC236}">
                  <a16:creationId xmlns:a16="http://schemas.microsoft.com/office/drawing/2014/main" id="{EC9F1F19-D643-4B2F-AAF1-55A00362C378}"/>
                </a:ext>
              </a:extLst>
            </p:cNvPr>
            <p:cNvSpPr/>
            <p:nvPr/>
          </p:nvSpPr>
          <p:spPr>
            <a:xfrm rot="16200000">
              <a:off x="2316875" y="1787852"/>
              <a:ext cx="293372" cy="288065"/>
            </a:xfrm>
            <a:prstGeom prst="chord">
              <a:avLst>
                <a:gd name="adj1" fmla="val 2946943"/>
                <a:gd name="adj2" fmla="val 18700746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24" name="Ovaal 323">
              <a:extLst>
                <a:ext uri="{FF2B5EF4-FFF2-40B4-BE49-F238E27FC236}">
                  <a16:creationId xmlns:a16="http://schemas.microsoft.com/office/drawing/2014/main" id="{BC7F98CD-D88C-4621-8AA7-7C11309C9DC0}"/>
                </a:ext>
              </a:extLst>
            </p:cNvPr>
            <p:cNvSpPr/>
            <p:nvPr/>
          </p:nvSpPr>
          <p:spPr>
            <a:xfrm>
              <a:off x="2329669" y="1873926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25" name="Ovaal 324">
              <a:extLst>
                <a:ext uri="{FF2B5EF4-FFF2-40B4-BE49-F238E27FC236}">
                  <a16:creationId xmlns:a16="http://schemas.microsoft.com/office/drawing/2014/main" id="{04D2ED7C-8FED-4020-AED9-E41F65F93BB4}"/>
                </a:ext>
              </a:extLst>
            </p:cNvPr>
            <p:cNvSpPr/>
            <p:nvPr/>
          </p:nvSpPr>
          <p:spPr>
            <a:xfrm>
              <a:off x="2508502" y="1871654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26" name="Ovaal 325">
              <a:extLst>
                <a:ext uri="{FF2B5EF4-FFF2-40B4-BE49-F238E27FC236}">
                  <a16:creationId xmlns:a16="http://schemas.microsoft.com/office/drawing/2014/main" id="{FAB18E1D-5061-43E4-8F25-CF8482DB71F1}"/>
                </a:ext>
              </a:extLst>
            </p:cNvPr>
            <p:cNvSpPr/>
            <p:nvPr/>
          </p:nvSpPr>
          <p:spPr>
            <a:xfrm>
              <a:off x="2419375" y="1961755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328" name="Groep 327">
            <a:extLst>
              <a:ext uri="{FF2B5EF4-FFF2-40B4-BE49-F238E27FC236}">
                <a16:creationId xmlns:a16="http://schemas.microsoft.com/office/drawing/2014/main" id="{951717A8-0D05-46FF-8D34-214FA8CB247C}"/>
              </a:ext>
            </a:extLst>
          </p:cNvPr>
          <p:cNvGrpSpPr/>
          <p:nvPr/>
        </p:nvGrpSpPr>
        <p:grpSpPr>
          <a:xfrm>
            <a:off x="1188606" y="1545870"/>
            <a:ext cx="901700" cy="868870"/>
            <a:chOff x="2012712" y="1570305"/>
            <a:chExt cx="901700" cy="868870"/>
          </a:xfrm>
        </p:grpSpPr>
        <p:grpSp>
          <p:nvGrpSpPr>
            <p:cNvPr id="329" name="Groep 328">
              <a:extLst>
                <a:ext uri="{FF2B5EF4-FFF2-40B4-BE49-F238E27FC236}">
                  <a16:creationId xmlns:a16="http://schemas.microsoft.com/office/drawing/2014/main" id="{556814DB-0DB7-465C-91BC-7BBA82FE7DA3}"/>
                </a:ext>
              </a:extLst>
            </p:cNvPr>
            <p:cNvGrpSpPr/>
            <p:nvPr/>
          </p:nvGrpSpPr>
          <p:grpSpPr>
            <a:xfrm>
              <a:off x="2012712" y="1570305"/>
              <a:ext cx="901700" cy="868870"/>
              <a:chOff x="2618468" y="1105600"/>
              <a:chExt cx="901700" cy="868870"/>
            </a:xfrm>
          </p:grpSpPr>
          <p:grpSp>
            <p:nvGrpSpPr>
              <p:cNvPr id="334" name="Groep 333">
                <a:extLst>
                  <a:ext uri="{FF2B5EF4-FFF2-40B4-BE49-F238E27FC236}">
                    <a16:creationId xmlns:a16="http://schemas.microsoft.com/office/drawing/2014/main" id="{3524B610-FCCA-4D4B-B825-5194EE969041}"/>
                  </a:ext>
                </a:extLst>
              </p:cNvPr>
              <p:cNvGrpSpPr/>
              <p:nvPr/>
            </p:nvGrpSpPr>
            <p:grpSpPr>
              <a:xfrm rot="10800000">
                <a:off x="2618468" y="1126372"/>
                <a:ext cx="901700" cy="828040"/>
                <a:chOff x="2791460" y="551180"/>
                <a:chExt cx="901700" cy="828040"/>
              </a:xfrm>
            </p:grpSpPr>
            <p:sp>
              <p:nvSpPr>
                <p:cNvPr id="352" name="Rechthoek 351">
                  <a:extLst>
                    <a:ext uri="{FF2B5EF4-FFF2-40B4-BE49-F238E27FC236}">
                      <a16:creationId xmlns:a16="http://schemas.microsoft.com/office/drawing/2014/main" id="{C4317790-98DA-4ACC-A1E6-CCBE2268D4FB}"/>
                    </a:ext>
                  </a:extLst>
                </p:cNvPr>
                <p:cNvSpPr/>
                <p:nvPr/>
              </p:nvSpPr>
              <p:spPr>
                <a:xfrm>
                  <a:off x="2791460" y="551180"/>
                  <a:ext cx="901700" cy="828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53" name="Rechthoek 352">
                  <a:extLst>
                    <a:ext uri="{FF2B5EF4-FFF2-40B4-BE49-F238E27FC236}">
                      <a16:creationId xmlns:a16="http://schemas.microsoft.com/office/drawing/2014/main" id="{6709D57E-EACA-4671-8832-27DC4524BDB7}"/>
                    </a:ext>
                  </a:extLst>
                </p:cNvPr>
                <p:cNvSpPr/>
                <p:nvPr/>
              </p:nvSpPr>
              <p:spPr>
                <a:xfrm>
                  <a:off x="2791460" y="584505"/>
                  <a:ext cx="901700" cy="747396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54" name="Rechthoek: afgeronde hoeken 353">
                  <a:extLst>
                    <a:ext uri="{FF2B5EF4-FFF2-40B4-BE49-F238E27FC236}">
                      <a16:creationId xmlns:a16="http://schemas.microsoft.com/office/drawing/2014/main" id="{42E3123F-0C52-4FE6-8400-61A15DC917E0}"/>
                    </a:ext>
                  </a:extLst>
                </p:cNvPr>
                <p:cNvSpPr/>
                <p:nvPr/>
              </p:nvSpPr>
              <p:spPr>
                <a:xfrm rot="2492360">
                  <a:off x="2862837" y="617199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55" name="Rechthoek: afgeronde hoeken 354">
                  <a:extLst>
                    <a:ext uri="{FF2B5EF4-FFF2-40B4-BE49-F238E27FC236}">
                      <a16:creationId xmlns:a16="http://schemas.microsoft.com/office/drawing/2014/main" id="{7A50F40F-4D3B-4D2C-AB77-B0715A4AC892}"/>
                    </a:ext>
                  </a:extLst>
                </p:cNvPr>
                <p:cNvSpPr/>
                <p:nvPr/>
              </p:nvSpPr>
              <p:spPr>
                <a:xfrm rot="2492360">
                  <a:off x="2862838" y="1156452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56" name="Rechthoek: afgeronde hoeken 355">
                  <a:extLst>
                    <a:ext uri="{FF2B5EF4-FFF2-40B4-BE49-F238E27FC236}">
                      <a16:creationId xmlns:a16="http://schemas.microsoft.com/office/drawing/2014/main" id="{E79EF4D9-0DEA-414E-8ACE-7DE6D3A729CC}"/>
                    </a:ext>
                  </a:extLst>
                </p:cNvPr>
                <p:cNvSpPr/>
                <p:nvPr/>
              </p:nvSpPr>
              <p:spPr>
                <a:xfrm rot="2492360">
                  <a:off x="3415288" y="616908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57" name="Rechthoek: afgeronde hoeken 356">
                  <a:extLst>
                    <a:ext uri="{FF2B5EF4-FFF2-40B4-BE49-F238E27FC236}">
                      <a16:creationId xmlns:a16="http://schemas.microsoft.com/office/drawing/2014/main" id="{808254F0-3471-4EC8-B839-72EFFB257A97}"/>
                    </a:ext>
                  </a:extLst>
                </p:cNvPr>
                <p:cNvSpPr/>
                <p:nvPr/>
              </p:nvSpPr>
              <p:spPr>
                <a:xfrm rot="2492360">
                  <a:off x="3415288" y="1156454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335" name="Groep 334">
                <a:extLst>
                  <a:ext uri="{FF2B5EF4-FFF2-40B4-BE49-F238E27FC236}">
                    <a16:creationId xmlns:a16="http://schemas.microsoft.com/office/drawing/2014/main" id="{E80DF30C-72F9-4D36-A43A-C11F0D22327B}"/>
                  </a:ext>
                </a:extLst>
              </p:cNvPr>
              <p:cNvGrpSpPr/>
              <p:nvPr/>
            </p:nvGrpSpPr>
            <p:grpSpPr>
              <a:xfrm>
                <a:off x="2678450" y="1247977"/>
                <a:ext cx="781736" cy="584834"/>
                <a:chOff x="2072639" y="564513"/>
                <a:chExt cx="781736" cy="584834"/>
              </a:xfrm>
            </p:grpSpPr>
            <p:sp>
              <p:nvSpPr>
                <p:cNvPr id="340" name="Ovaal 339">
                  <a:extLst>
                    <a:ext uri="{FF2B5EF4-FFF2-40B4-BE49-F238E27FC236}">
                      <a16:creationId xmlns:a16="http://schemas.microsoft.com/office/drawing/2014/main" id="{E9DE1221-5989-4E41-B48C-A4A672EB71A3}"/>
                    </a:ext>
                  </a:extLst>
                </p:cNvPr>
                <p:cNvSpPr/>
                <p:nvPr/>
              </p:nvSpPr>
              <p:spPr>
                <a:xfrm>
                  <a:off x="2594072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41" name="Ovaal 340">
                  <a:extLst>
                    <a:ext uri="{FF2B5EF4-FFF2-40B4-BE49-F238E27FC236}">
                      <a16:creationId xmlns:a16="http://schemas.microsoft.com/office/drawing/2014/main" id="{BBDBF82F-CD3B-4D4A-B7C4-B2BF5B69CE1F}"/>
                    </a:ext>
                  </a:extLst>
                </p:cNvPr>
                <p:cNvSpPr/>
                <p:nvPr/>
              </p:nvSpPr>
              <p:spPr>
                <a:xfrm>
                  <a:off x="2072639" y="798667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42" name="Ovaal 341">
                  <a:extLst>
                    <a:ext uri="{FF2B5EF4-FFF2-40B4-BE49-F238E27FC236}">
                      <a16:creationId xmlns:a16="http://schemas.microsoft.com/office/drawing/2014/main" id="{5F6B92F8-A722-4276-B52F-FC35E5A9656E}"/>
                    </a:ext>
                  </a:extLst>
                </p:cNvPr>
                <p:cNvSpPr/>
                <p:nvPr/>
              </p:nvSpPr>
              <p:spPr>
                <a:xfrm>
                  <a:off x="2169241" y="564513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43" name="Ovaal 342">
                  <a:extLst>
                    <a:ext uri="{FF2B5EF4-FFF2-40B4-BE49-F238E27FC236}">
                      <a16:creationId xmlns:a16="http://schemas.microsoft.com/office/drawing/2014/main" id="{69A167D4-9CC3-4588-A9C2-93AFA9A160FA}"/>
                    </a:ext>
                  </a:extLst>
                </p:cNvPr>
                <p:cNvSpPr/>
                <p:nvPr/>
              </p:nvSpPr>
              <p:spPr>
                <a:xfrm>
                  <a:off x="2712055" y="564513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44" name="Ovaal 343">
                  <a:extLst>
                    <a:ext uri="{FF2B5EF4-FFF2-40B4-BE49-F238E27FC236}">
                      <a16:creationId xmlns:a16="http://schemas.microsoft.com/office/drawing/2014/main" id="{4AFEB615-07E9-4E18-821B-18DE5C221CE2}"/>
                    </a:ext>
                  </a:extLst>
                </p:cNvPr>
                <p:cNvSpPr/>
                <p:nvPr/>
              </p:nvSpPr>
              <p:spPr>
                <a:xfrm>
                  <a:off x="2169241" y="1103628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45" name="Ovaal 344">
                  <a:extLst>
                    <a:ext uri="{FF2B5EF4-FFF2-40B4-BE49-F238E27FC236}">
                      <a16:creationId xmlns:a16="http://schemas.microsoft.com/office/drawing/2014/main" id="{457E0F4C-97B4-4ABB-8B30-BE6D082E7475}"/>
                    </a:ext>
                  </a:extLst>
                </p:cNvPr>
                <p:cNvSpPr/>
                <p:nvPr/>
              </p:nvSpPr>
              <p:spPr>
                <a:xfrm>
                  <a:off x="2712055" y="1103628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8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46" name="Ovaal 345">
                  <a:extLst>
                    <a:ext uri="{FF2B5EF4-FFF2-40B4-BE49-F238E27FC236}">
                      <a16:creationId xmlns:a16="http://schemas.microsoft.com/office/drawing/2014/main" id="{A79D4C96-A167-4832-A73E-CF8F77DA937D}"/>
                    </a:ext>
                  </a:extLst>
                </p:cNvPr>
                <p:cNvSpPr/>
                <p:nvPr/>
              </p:nvSpPr>
              <p:spPr>
                <a:xfrm>
                  <a:off x="2734914" y="798666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47" name="Ovaal 346">
                  <a:extLst>
                    <a:ext uri="{FF2B5EF4-FFF2-40B4-BE49-F238E27FC236}">
                      <a16:creationId xmlns:a16="http://schemas.microsoft.com/office/drawing/2014/main" id="{ED7C112D-1FD4-4FE1-8432-492EF69F2122}"/>
                    </a:ext>
                  </a:extLst>
                </p:cNvPr>
                <p:cNvSpPr/>
                <p:nvPr/>
              </p:nvSpPr>
              <p:spPr>
                <a:xfrm>
                  <a:off x="2403777" y="987103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48" name="Ovaal 347">
                  <a:extLst>
                    <a:ext uri="{FF2B5EF4-FFF2-40B4-BE49-F238E27FC236}">
                      <a16:creationId xmlns:a16="http://schemas.microsoft.com/office/drawing/2014/main" id="{454EB70F-3A9B-458F-AEC2-CA9C5DF701CA}"/>
                    </a:ext>
                  </a:extLst>
                </p:cNvPr>
                <p:cNvSpPr/>
                <p:nvPr/>
              </p:nvSpPr>
              <p:spPr>
                <a:xfrm>
                  <a:off x="2510201" y="902168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49" name="Ovaal 348">
                  <a:extLst>
                    <a:ext uri="{FF2B5EF4-FFF2-40B4-BE49-F238E27FC236}">
                      <a16:creationId xmlns:a16="http://schemas.microsoft.com/office/drawing/2014/main" id="{CA9E508A-BCF7-4517-AD68-F037F90FAEA8}"/>
                    </a:ext>
                  </a:extLst>
                </p:cNvPr>
                <p:cNvSpPr/>
                <p:nvPr/>
              </p:nvSpPr>
              <p:spPr>
                <a:xfrm>
                  <a:off x="2509515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50" name="Ovaal 349">
                  <a:extLst>
                    <a:ext uri="{FF2B5EF4-FFF2-40B4-BE49-F238E27FC236}">
                      <a16:creationId xmlns:a16="http://schemas.microsoft.com/office/drawing/2014/main" id="{D600105B-AF2D-4FA1-BD82-982173318C41}"/>
                    </a:ext>
                  </a:extLst>
                </p:cNvPr>
                <p:cNvSpPr/>
                <p:nvPr/>
              </p:nvSpPr>
              <p:spPr>
                <a:xfrm>
                  <a:off x="2331261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51" name="Ovaal 350">
                  <a:extLst>
                    <a:ext uri="{FF2B5EF4-FFF2-40B4-BE49-F238E27FC236}">
                      <a16:creationId xmlns:a16="http://schemas.microsoft.com/office/drawing/2014/main" id="{2C206B5D-09C8-4C0C-9F13-3D8315840B61}"/>
                    </a:ext>
                  </a:extLst>
                </p:cNvPr>
                <p:cNvSpPr/>
                <p:nvPr/>
              </p:nvSpPr>
              <p:spPr>
                <a:xfrm>
                  <a:off x="2420439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336" name="Tekstvak 335">
                <a:extLst>
                  <a:ext uri="{FF2B5EF4-FFF2-40B4-BE49-F238E27FC236}">
                    <a16:creationId xmlns:a16="http://schemas.microsoft.com/office/drawing/2014/main" id="{9D8F4657-2188-41F6-8EE5-4A8E45D2EA91}"/>
                  </a:ext>
                </a:extLst>
              </p:cNvPr>
              <p:cNvSpPr txBox="1"/>
              <p:nvPr/>
            </p:nvSpPr>
            <p:spPr>
              <a:xfrm flipH="1">
                <a:off x="3146152" y="1666693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337" name="Tekstvak 336">
                <a:extLst>
                  <a:ext uri="{FF2B5EF4-FFF2-40B4-BE49-F238E27FC236}">
                    <a16:creationId xmlns:a16="http://schemas.microsoft.com/office/drawing/2014/main" id="{A8B83C93-0487-4A45-8052-68ABC76D3708}"/>
                  </a:ext>
                </a:extLst>
              </p:cNvPr>
              <p:cNvSpPr txBox="1"/>
              <p:nvPr/>
            </p:nvSpPr>
            <p:spPr>
              <a:xfrm flipH="1">
                <a:off x="2913360" y="1663158"/>
                <a:ext cx="45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B</a:t>
                </a:r>
                <a:endParaRPr lang="nl-NL" sz="1600" dirty="0"/>
              </a:p>
            </p:txBody>
          </p:sp>
          <p:sp>
            <p:nvSpPr>
              <p:cNvPr id="338" name="Tekstvak 337">
                <a:extLst>
                  <a:ext uri="{FF2B5EF4-FFF2-40B4-BE49-F238E27FC236}">
                    <a16:creationId xmlns:a16="http://schemas.microsoft.com/office/drawing/2014/main" id="{AD56204B-F789-4ED5-9066-13C8F9DE7BF8}"/>
                  </a:ext>
                </a:extLst>
              </p:cNvPr>
              <p:cNvSpPr txBox="1"/>
              <p:nvPr/>
            </p:nvSpPr>
            <p:spPr>
              <a:xfrm>
                <a:off x="2882004" y="1105600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339" name="Tekstvak 338">
                <a:extLst>
                  <a:ext uri="{FF2B5EF4-FFF2-40B4-BE49-F238E27FC236}">
                    <a16:creationId xmlns:a16="http://schemas.microsoft.com/office/drawing/2014/main" id="{4823FA69-757E-4290-ABBA-04304747827C}"/>
                  </a:ext>
                </a:extLst>
              </p:cNvPr>
              <p:cNvSpPr txBox="1"/>
              <p:nvPr/>
            </p:nvSpPr>
            <p:spPr>
              <a:xfrm flipH="1">
                <a:off x="3134324" y="1108302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C</a:t>
                </a:r>
              </a:p>
            </p:txBody>
          </p:sp>
        </p:grpSp>
        <p:sp>
          <p:nvSpPr>
            <p:cNvPr id="330" name="Koorde 329">
              <a:extLst>
                <a:ext uri="{FF2B5EF4-FFF2-40B4-BE49-F238E27FC236}">
                  <a16:creationId xmlns:a16="http://schemas.microsoft.com/office/drawing/2014/main" id="{F65D4F8B-B9AD-446E-981B-C3D876DE896E}"/>
                </a:ext>
              </a:extLst>
            </p:cNvPr>
            <p:cNvSpPr/>
            <p:nvPr/>
          </p:nvSpPr>
          <p:spPr>
            <a:xfrm rot="16200000">
              <a:off x="2316875" y="1787852"/>
              <a:ext cx="293372" cy="288065"/>
            </a:xfrm>
            <a:prstGeom prst="chord">
              <a:avLst>
                <a:gd name="adj1" fmla="val 2946943"/>
                <a:gd name="adj2" fmla="val 18700746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1" name="Ovaal 330">
              <a:extLst>
                <a:ext uri="{FF2B5EF4-FFF2-40B4-BE49-F238E27FC236}">
                  <a16:creationId xmlns:a16="http://schemas.microsoft.com/office/drawing/2014/main" id="{8007C3C5-EE0C-42A7-AC65-3AFB1AFFB0ED}"/>
                </a:ext>
              </a:extLst>
            </p:cNvPr>
            <p:cNvSpPr/>
            <p:nvPr/>
          </p:nvSpPr>
          <p:spPr>
            <a:xfrm>
              <a:off x="2329669" y="1873926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2" name="Ovaal 331">
              <a:extLst>
                <a:ext uri="{FF2B5EF4-FFF2-40B4-BE49-F238E27FC236}">
                  <a16:creationId xmlns:a16="http://schemas.microsoft.com/office/drawing/2014/main" id="{69A52C00-DA59-4123-B146-AF91EC8999B8}"/>
                </a:ext>
              </a:extLst>
            </p:cNvPr>
            <p:cNvSpPr/>
            <p:nvPr/>
          </p:nvSpPr>
          <p:spPr>
            <a:xfrm>
              <a:off x="2508502" y="1871654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3" name="Ovaal 332">
              <a:extLst>
                <a:ext uri="{FF2B5EF4-FFF2-40B4-BE49-F238E27FC236}">
                  <a16:creationId xmlns:a16="http://schemas.microsoft.com/office/drawing/2014/main" id="{3ED6815D-A873-4173-BEAC-51F30B47D1F1}"/>
                </a:ext>
              </a:extLst>
            </p:cNvPr>
            <p:cNvSpPr/>
            <p:nvPr/>
          </p:nvSpPr>
          <p:spPr>
            <a:xfrm>
              <a:off x="2419375" y="1961755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64EAC279-DC9F-410F-8501-2FD91072474E}"/>
              </a:ext>
            </a:extLst>
          </p:cNvPr>
          <p:cNvGrpSpPr/>
          <p:nvPr/>
        </p:nvGrpSpPr>
        <p:grpSpPr>
          <a:xfrm>
            <a:off x="2312405" y="1542437"/>
            <a:ext cx="901700" cy="868870"/>
            <a:chOff x="2336406" y="1545757"/>
            <a:chExt cx="901700" cy="868870"/>
          </a:xfrm>
        </p:grpSpPr>
        <p:grpSp>
          <p:nvGrpSpPr>
            <p:cNvPr id="359" name="Groep 358">
              <a:extLst>
                <a:ext uri="{FF2B5EF4-FFF2-40B4-BE49-F238E27FC236}">
                  <a16:creationId xmlns:a16="http://schemas.microsoft.com/office/drawing/2014/main" id="{4C999B9B-BA53-40D0-BE0E-70CE0E401E72}"/>
                </a:ext>
              </a:extLst>
            </p:cNvPr>
            <p:cNvGrpSpPr/>
            <p:nvPr/>
          </p:nvGrpSpPr>
          <p:grpSpPr>
            <a:xfrm>
              <a:off x="2336406" y="1545757"/>
              <a:ext cx="901700" cy="868870"/>
              <a:chOff x="2618468" y="1105600"/>
              <a:chExt cx="901700" cy="868870"/>
            </a:xfrm>
          </p:grpSpPr>
          <p:grpSp>
            <p:nvGrpSpPr>
              <p:cNvPr id="364" name="Groep 363">
                <a:extLst>
                  <a:ext uri="{FF2B5EF4-FFF2-40B4-BE49-F238E27FC236}">
                    <a16:creationId xmlns:a16="http://schemas.microsoft.com/office/drawing/2014/main" id="{49381C6E-853D-420F-9EA4-7DE9401622A7}"/>
                  </a:ext>
                </a:extLst>
              </p:cNvPr>
              <p:cNvGrpSpPr/>
              <p:nvPr/>
            </p:nvGrpSpPr>
            <p:grpSpPr>
              <a:xfrm rot="10800000">
                <a:off x="2618468" y="1121993"/>
                <a:ext cx="901700" cy="832419"/>
                <a:chOff x="2791460" y="551180"/>
                <a:chExt cx="901700" cy="832419"/>
              </a:xfrm>
            </p:grpSpPr>
            <p:sp>
              <p:nvSpPr>
                <p:cNvPr id="382" name="Rechthoek 381">
                  <a:extLst>
                    <a:ext uri="{FF2B5EF4-FFF2-40B4-BE49-F238E27FC236}">
                      <a16:creationId xmlns:a16="http://schemas.microsoft.com/office/drawing/2014/main" id="{B0A1B264-6EB3-4872-B6CF-0F66FF68ABE8}"/>
                    </a:ext>
                  </a:extLst>
                </p:cNvPr>
                <p:cNvSpPr/>
                <p:nvPr/>
              </p:nvSpPr>
              <p:spPr>
                <a:xfrm>
                  <a:off x="2791460" y="551180"/>
                  <a:ext cx="901700" cy="828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83" name="Rechthoek 382">
                  <a:extLst>
                    <a:ext uri="{FF2B5EF4-FFF2-40B4-BE49-F238E27FC236}">
                      <a16:creationId xmlns:a16="http://schemas.microsoft.com/office/drawing/2014/main" id="{5A994E19-D0C0-4B44-B442-43E9738FB7EF}"/>
                    </a:ext>
                  </a:extLst>
                </p:cNvPr>
                <p:cNvSpPr/>
                <p:nvPr/>
              </p:nvSpPr>
              <p:spPr>
                <a:xfrm>
                  <a:off x="2791460" y="556546"/>
                  <a:ext cx="901700" cy="827053"/>
                </a:xfrm>
                <a:prstGeom prst="rect">
                  <a:avLst/>
                </a:prstGeom>
                <a:blipFill>
                  <a:blip r:embed="rId3"/>
                  <a:tile tx="0" ty="0" sx="100000" sy="100000" flip="none" algn="tl"/>
                </a:blip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365" name="Groep 364">
                <a:extLst>
                  <a:ext uri="{FF2B5EF4-FFF2-40B4-BE49-F238E27FC236}">
                    <a16:creationId xmlns:a16="http://schemas.microsoft.com/office/drawing/2014/main" id="{EBC55659-8AE4-4929-82DE-A10185A06582}"/>
                  </a:ext>
                </a:extLst>
              </p:cNvPr>
              <p:cNvGrpSpPr/>
              <p:nvPr/>
            </p:nvGrpSpPr>
            <p:grpSpPr>
              <a:xfrm>
                <a:off x="2775052" y="1247977"/>
                <a:ext cx="588533" cy="584834"/>
                <a:chOff x="2169241" y="564513"/>
                <a:chExt cx="588533" cy="584834"/>
              </a:xfrm>
            </p:grpSpPr>
            <p:sp>
              <p:nvSpPr>
                <p:cNvPr id="372" name="Ovaal 371">
                  <a:extLst>
                    <a:ext uri="{FF2B5EF4-FFF2-40B4-BE49-F238E27FC236}">
                      <a16:creationId xmlns:a16="http://schemas.microsoft.com/office/drawing/2014/main" id="{C796F247-3DD4-4B97-BB15-6A747FC233B0}"/>
                    </a:ext>
                  </a:extLst>
                </p:cNvPr>
                <p:cNvSpPr/>
                <p:nvPr/>
              </p:nvSpPr>
              <p:spPr>
                <a:xfrm>
                  <a:off x="2169241" y="564513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75" name="Ovaal 374">
                  <a:extLst>
                    <a:ext uri="{FF2B5EF4-FFF2-40B4-BE49-F238E27FC236}">
                      <a16:creationId xmlns:a16="http://schemas.microsoft.com/office/drawing/2014/main" id="{C2794D22-9432-48CF-A701-50E7BAE431AA}"/>
                    </a:ext>
                  </a:extLst>
                </p:cNvPr>
                <p:cNvSpPr/>
                <p:nvPr/>
              </p:nvSpPr>
              <p:spPr>
                <a:xfrm>
                  <a:off x="2712055" y="1103628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8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379" name="Ovaal 378">
                  <a:extLst>
                    <a:ext uri="{FF2B5EF4-FFF2-40B4-BE49-F238E27FC236}">
                      <a16:creationId xmlns:a16="http://schemas.microsoft.com/office/drawing/2014/main" id="{E0AD1091-61F6-40AF-9AF5-A722A6D66271}"/>
                    </a:ext>
                  </a:extLst>
                </p:cNvPr>
                <p:cNvSpPr/>
                <p:nvPr/>
              </p:nvSpPr>
              <p:spPr>
                <a:xfrm>
                  <a:off x="2509515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80" name="Ovaal 379">
                  <a:extLst>
                    <a:ext uri="{FF2B5EF4-FFF2-40B4-BE49-F238E27FC236}">
                      <a16:creationId xmlns:a16="http://schemas.microsoft.com/office/drawing/2014/main" id="{A21058F5-EF91-4887-BACE-4610D3A469D8}"/>
                    </a:ext>
                  </a:extLst>
                </p:cNvPr>
                <p:cNvSpPr/>
                <p:nvPr/>
              </p:nvSpPr>
              <p:spPr>
                <a:xfrm>
                  <a:off x="2331261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381" name="Ovaal 380">
                  <a:extLst>
                    <a:ext uri="{FF2B5EF4-FFF2-40B4-BE49-F238E27FC236}">
                      <a16:creationId xmlns:a16="http://schemas.microsoft.com/office/drawing/2014/main" id="{6FB67D7A-E63A-471C-9185-DA1B1DFA0476}"/>
                    </a:ext>
                  </a:extLst>
                </p:cNvPr>
                <p:cNvSpPr/>
                <p:nvPr/>
              </p:nvSpPr>
              <p:spPr>
                <a:xfrm>
                  <a:off x="2420439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366" name="Tekstvak 365">
                <a:extLst>
                  <a:ext uri="{FF2B5EF4-FFF2-40B4-BE49-F238E27FC236}">
                    <a16:creationId xmlns:a16="http://schemas.microsoft.com/office/drawing/2014/main" id="{33DA2C62-4689-4F1A-8744-ED6026742488}"/>
                  </a:ext>
                </a:extLst>
              </p:cNvPr>
              <p:cNvSpPr txBox="1"/>
              <p:nvPr/>
            </p:nvSpPr>
            <p:spPr>
              <a:xfrm flipH="1">
                <a:off x="3146152" y="1666693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367" name="Tekstvak 366">
                <a:extLst>
                  <a:ext uri="{FF2B5EF4-FFF2-40B4-BE49-F238E27FC236}">
                    <a16:creationId xmlns:a16="http://schemas.microsoft.com/office/drawing/2014/main" id="{665A87A6-0BF7-4D23-822E-ACB6DBC2BE6D}"/>
                  </a:ext>
                </a:extLst>
              </p:cNvPr>
              <p:cNvSpPr txBox="1"/>
              <p:nvPr/>
            </p:nvSpPr>
            <p:spPr>
              <a:xfrm flipH="1">
                <a:off x="2913360" y="1663158"/>
                <a:ext cx="45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B</a:t>
                </a:r>
                <a:endParaRPr lang="nl-NL" sz="1600" dirty="0"/>
              </a:p>
            </p:txBody>
          </p:sp>
          <p:sp>
            <p:nvSpPr>
              <p:cNvPr id="368" name="Tekstvak 367">
                <a:extLst>
                  <a:ext uri="{FF2B5EF4-FFF2-40B4-BE49-F238E27FC236}">
                    <a16:creationId xmlns:a16="http://schemas.microsoft.com/office/drawing/2014/main" id="{BAA7230C-C493-4499-9A86-4E296B7FF8F7}"/>
                  </a:ext>
                </a:extLst>
              </p:cNvPr>
              <p:cNvSpPr txBox="1"/>
              <p:nvPr/>
            </p:nvSpPr>
            <p:spPr>
              <a:xfrm>
                <a:off x="2882004" y="1105600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369" name="Tekstvak 368">
                <a:extLst>
                  <a:ext uri="{FF2B5EF4-FFF2-40B4-BE49-F238E27FC236}">
                    <a16:creationId xmlns:a16="http://schemas.microsoft.com/office/drawing/2014/main" id="{2F6B64B3-D0FD-4BC1-94E0-187F8452F0F0}"/>
                  </a:ext>
                </a:extLst>
              </p:cNvPr>
              <p:cNvSpPr txBox="1"/>
              <p:nvPr/>
            </p:nvSpPr>
            <p:spPr>
              <a:xfrm flipH="1">
                <a:off x="3134324" y="1108302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C</a:t>
                </a:r>
              </a:p>
            </p:txBody>
          </p:sp>
        </p:grpSp>
        <p:sp>
          <p:nvSpPr>
            <p:cNvPr id="360" name="Koorde 359">
              <a:extLst>
                <a:ext uri="{FF2B5EF4-FFF2-40B4-BE49-F238E27FC236}">
                  <a16:creationId xmlns:a16="http://schemas.microsoft.com/office/drawing/2014/main" id="{C2564230-A383-4350-A10F-F0140095BA9E}"/>
                </a:ext>
              </a:extLst>
            </p:cNvPr>
            <p:cNvSpPr/>
            <p:nvPr/>
          </p:nvSpPr>
          <p:spPr>
            <a:xfrm rot="16200000">
              <a:off x="2640569" y="1763304"/>
              <a:ext cx="293372" cy="288065"/>
            </a:xfrm>
            <a:prstGeom prst="chord">
              <a:avLst>
                <a:gd name="adj1" fmla="val 2946943"/>
                <a:gd name="adj2" fmla="val 18700746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6E2ECC57-091B-49EA-9D22-624073C2B40B}"/>
                </a:ext>
              </a:extLst>
            </p:cNvPr>
            <p:cNvSpPr/>
            <p:nvPr/>
          </p:nvSpPr>
          <p:spPr>
            <a:xfrm>
              <a:off x="2653363" y="1849378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2" name="Ovaal 361">
              <a:extLst>
                <a:ext uri="{FF2B5EF4-FFF2-40B4-BE49-F238E27FC236}">
                  <a16:creationId xmlns:a16="http://schemas.microsoft.com/office/drawing/2014/main" id="{36097074-0A12-4A97-B444-D87D1951EAB9}"/>
                </a:ext>
              </a:extLst>
            </p:cNvPr>
            <p:cNvSpPr/>
            <p:nvPr/>
          </p:nvSpPr>
          <p:spPr>
            <a:xfrm>
              <a:off x="2832196" y="1847106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4A369599-5A11-469B-ADCC-0F1B24A4B62D}"/>
                </a:ext>
              </a:extLst>
            </p:cNvPr>
            <p:cNvSpPr/>
            <p:nvPr/>
          </p:nvSpPr>
          <p:spPr>
            <a:xfrm>
              <a:off x="2743069" y="1937207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389" name="Groep 388">
            <a:extLst>
              <a:ext uri="{FF2B5EF4-FFF2-40B4-BE49-F238E27FC236}">
                <a16:creationId xmlns:a16="http://schemas.microsoft.com/office/drawing/2014/main" id="{636AE971-3347-440C-904B-6B98BAAF80FB}"/>
              </a:ext>
            </a:extLst>
          </p:cNvPr>
          <p:cNvGrpSpPr/>
          <p:nvPr/>
        </p:nvGrpSpPr>
        <p:grpSpPr>
          <a:xfrm>
            <a:off x="3319128" y="1543427"/>
            <a:ext cx="901700" cy="868870"/>
            <a:chOff x="2336406" y="1545757"/>
            <a:chExt cx="901700" cy="868870"/>
          </a:xfrm>
        </p:grpSpPr>
        <p:grpSp>
          <p:nvGrpSpPr>
            <p:cNvPr id="390" name="Groep 389">
              <a:extLst>
                <a:ext uri="{FF2B5EF4-FFF2-40B4-BE49-F238E27FC236}">
                  <a16:creationId xmlns:a16="http://schemas.microsoft.com/office/drawing/2014/main" id="{8D75D0E9-425D-405F-8736-66E5D2454E38}"/>
                </a:ext>
              </a:extLst>
            </p:cNvPr>
            <p:cNvGrpSpPr/>
            <p:nvPr/>
          </p:nvGrpSpPr>
          <p:grpSpPr>
            <a:xfrm>
              <a:off x="2336406" y="1545757"/>
              <a:ext cx="901700" cy="868870"/>
              <a:chOff x="2618468" y="1105600"/>
              <a:chExt cx="901700" cy="868870"/>
            </a:xfrm>
          </p:grpSpPr>
          <p:grpSp>
            <p:nvGrpSpPr>
              <p:cNvPr id="395" name="Groep 394">
                <a:extLst>
                  <a:ext uri="{FF2B5EF4-FFF2-40B4-BE49-F238E27FC236}">
                    <a16:creationId xmlns:a16="http://schemas.microsoft.com/office/drawing/2014/main" id="{8920F63F-190C-4EC1-829B-F782EB2CA3B9}"/>
                  </a:ext>
                </a:extLst>
              </p:cNvPr>
              <p:cNvGrpSpPr/>
              <p:nvPr/>
            </p:nvGrpSpPr>
            <p:grpSpPr>
              <a:xfrm rot="10800000">
                <a:off x="2618468" y="1121993"/>
                <a:ext cx="901700" cy="832419"/>
                <a:chOff x="2791460" y="551180"/>
                <a:chExt cx="901700" cy="832419"/>
              </a:xfrm>
            </p:grpSpPr>
            <p:sp>
              <p:nvSpPr>
                <p:cNvPr id="406" name="Rechthoek 405">
                  <a:extLst>
                    <a:ext uri="{FF2B5EF4-FFF2-40B4-BE49-F238E27FC236}">
                      <a16:creationId xmlns:a16="http://schemas.microsoft.com/office/drawing/2014/main" id="{A9582A45-46B6-435B-8CBE-B6E3486A6AF1}"/>
                    </a:ext>
                  </a:extLst>
                </p:cNvPr>
                <p:cNvSpPr/>
                <p:nvPr/>
              </p:nvSpPr>
              <p:spPr>
                <a:xfrm>
                  <a:off x="2791460" y="551180"/>
                  <a:ext cx="901700" cy="828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07" name="Rechthoek 406">
                  <a:extLst>
                    <a:ext uri="{FF2B5EF4-FFF2-40B4-BE49-F238E27FC236}">
                      <a16:creationId xmlns:a16="http://schemas.microsoft.com/office/drawing/2014/main" id="{7F28B3D2-745D-491B-86CF-482DD4AAF911}"/>
                    </a:ext>
                  </a:extLst>
                </p:cNvPr>
                <p:cNvSpPr/>
                <p:nvPr/>
              </p:nvSpPr>
              <p:spPr>
                <a:xfrm>
                  <a:off x="2791460" y="556546"/>
                  <a:ext cx="901700" cy="827053"/>
                </a:xfrm>
                <a:prstGeom prst="rect">
                  <a:avLst/>
                </a:prstGeom>
                <a:blipFill>
                  <a:blip r:embed="rId3"/>
                  <a:tile tx="0" ty="0" sx="100000" sy="100000" flip="none" algn="tl"/>
                </a:blip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396" name="Groep 395">
                <a:extLst>
                  <a:ext uri="{FF2B5EF4-FFF2-40B4-BE49-F238E27FC236}">
                    <a16:creationId xmlns:a16="http://schemas.microsoft.com/office/drawing/2014/main" id="{22F6C023-575F-4B7A-9F59-3210C32D192F}"/>
                  </a:ext>
                </a:extLst>
              </p:cNvPr>
              <p:cNvGrpSpPr/>
              <p:nvPr/>
            </p:nvGrpSpPr>
            <p:grpSpPr>
              <a:xfrm>
                <a:off x="2775052" y="1247977"/>
                <a:ext cx="588533" cy="584834"/>
                <a:chOff x="2169241" y="564513"/>
                <a:chExt cx="588533" cy="584834"/>
              </a:xfrm>
            </p:grpSpPr>
            <p:sp>
              <p:nvSpPr>
                <p:cNvPr id="401" name="Ovaal 400">
                  <a:extLst>
                    <a:ext uri="{FF2B5EF4-FFF2-40B4-BE49-F238E27FC236}">
                      <a16:creationId xmlns:a16="http://schemas.microsoft.com/office/drawing/2014/main" id="{3ECAE683-4B29-4BAE-B531-B9B40FA6F489}"/>
                    </a:ext>
                  </a:extLst>
                </p:cNvPr>
                <p:cNvSpPr/>
                <p:nvPr/>
              </p:nvSpPr>
              <p:spPr>
                <a:xfrm>
                  <a:off x="2169241" y="564513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402" name="Ovaal 401">
                  <a:extLst>
                    <a:ext uri="{FF2B5EF4-FFF2-40B4-BE49-F238E27FC236}">
                      <a16:creationId xmlns:a16="http://schemas.microsoft.com/office/drawing/2014/main" id="{F96C5E0A-4062-4516-9FC1-E7D16CD03A17}"/>
                    </a:ext>
                  </a:extLst>
                </p:cNvPr>
                <p:cNvSpPr/>
                <p:nvPr/>
              </p:nvSpPr>
              <p:spPr>
                <a:xfrm>
                  <a:off x="2712055" y="1103628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8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403" name="Ovaal 402">
                  <a:extLst>
                    <a:ext uri="{FF2B5EF4-FFF2-40B4-BE49-F238E27FC236}">
                      <a16:creationId xmlns:a16="http://schemas.microsoft.com/office/drawing/2014/main" id="{79C971C2-A2A7-4860-A0A7-60A05BC81FFE}"/>
                    </a:ext>
                  </a:extLst>
                </p:cNvPr>
                <p:cNvSpPr/>
                <p:nvPr/>
              </p:nvSpPr>
              <p:spPr>
                <a:xfrm>
                  <a:off x="2509515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04" name="Ovaal 403">
                  <a:extLst>
                    <a:ext uri="{FF2B5EF4-FFF2-40B4-BE49-F238E27FC236}">
                      <a16:creationId xmlns:a16="http://schemas.microsoft.com/office/drawing/2014/main" id="{1B9D4526-C835-447F-88E0-B81095B698CC}"/>
                    </a:ext>
                  </a:extLst>
                </p:cNvPr>
                <p:cNvSpPr/>
                <p:nvPr/>
              </p:nvSpPr>
              <p:spPr>
                <a:xfrm>
                  <a:off x="2331261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405" name="Ovaal 404">
                  <a:extLst>
                    <a:ext uri="{FF2B5EF4-FFF2-40B4-BE49-F238E27FC236}">
                      <a16:creationId xmlns:a16="http://schemas.microsoft.com/office/drawing/2014/main" id="{AD6BD1A1-DC55-4995-B57D-E80B67FAD430}"/>
                    </a:ext>
                  </a:extLst>
                </p:cNvPr>
                <p:cNvSpPr/>
                <p:nvPr/>
              </p:nvSpPr>
              <p:spPr>
                <a:xfrm>
                  <a:off x="2420439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397" name="Tekstvak 396">
                <a:extLst>
                  <a:ext uri="{FF2B5EF4-FFF2-40B4-BE49-F238E27FC236}">
                    <a16:creationId xmlns:a16="http://schemas.microsoft.com/office/drawing/2014/main" id="{CE6960EB-34FC-4ADC-A394-B16145ABF188}"/>
                  </a:ext>
                </a:extLst>
              </p:cNvPr>
              <p:cNvSpPr txBox="1"/>
              <p:nvPr/>
            </p:nvSpPr>
            <p:spPr>
              <a:xfrm flipH="1">
                <a:off x="3146152" y="1666693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398" name="Tekstvak 397">
                <a:extLst>
                  <a:ext uri="{FF2B5EF4-FFF2-40B4-BE49-F238E27FC236}">
                    <a16:creationId xmlns:a16="http://schemas.microsoft.com/office/drawing/2014/main" id="{A8BE0A3A-A193-4698-9D4A-0825342EEE85}"/>
                  </a:ext>
                </a:extLst>
              </p:cNvPr>
              <p:cNvSpPr txBox="1"/>
              <p:nvPr/>
            </p:nvSpPr>
            <p:spPr>
              <a:xfrm flipH="1">
                <a:off x="2913360" y="1663158"/>
                <a:ext cx="45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B</a:t>
                </a:r>
                <a:endParaRPr lang="nl-NL" sz="1600" dirty="0"/>
              </a:p>
            </p:txBody>
          </p:sp>
          <p:sp>
            <p:nvSpPr>
              <p:cNvPr id="399" name="Tekstvak 398">
                <a:extLst>
                  <a:ext uri="{FF2B5EF4-FFF2-40B4-BE49-F238E27FC236}">
                    <a16:creationId xmlns:a16="http://schemas.microsoft.com/office/drawing/2014/main" id="{68763F2F-00F7-450E-B492-8AD05451152E}"/>
                  </a:ext>
                </a:extLst>
              </p:cNvPr>
              <p:cNvSpPr txBox="1"/>
              <p:nvPr/>
            </p:nvSpPr>
            <p:spPr>
              <a:xfrm>
                <a:off x="2882004" y="1105600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400" name="Tekstvak 399">
                <a:extLst>
                  <a:ext uri="{FF2B5EF4-FFF2-40B4-BE49-F238E27FC236}">
                    <a16:creationId xmlns:a16="http://schemas.microsoft.com/office/drawing/2014/main" id="{8B829E56-5F66-4163-A082-72DF63D6BEF2}"/>
                  </a:ext>
                </a:extLst>
              </p:cNvPr>
              <p:cNvSpPr txBox="1"/>
              <p:nvPr/>
            </p:nvSpPr>
            <p:spPr>
              <a:xfrm flipH="1">
                <a:off x="3134324" y="1108302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C</a:t>
                </a:r>
              </a:p>
            </p:txBody>
          </p:sp>
        </p:grpSp>
        <p:sp>
          <p:nvSpPr>
            <p:cNvPr id="391" name="Koorde 390">
              <a:extLst>
                <a:ext uri="{FF2B5EF4-FFF2-40B4-BE49-F238E27FC236}">
                  <a16:creationId xmlns:a16="http://schemas.microsoft.com/office/drawing/2014/main" id="{55348A95-86C6-43BB-960A-ED3E9FEA61EC}"/>
                </a:ext>
              </a:extLst>
            </p:cNvPr>
            <p:cNvSpPr/>
            <p:nvPr/>
          </p:nvSpPr>
          <p:spPr>
            <a:xfrm rot="16200000">
              <a:off x="2640569" y="1763304"/>
              <a:ext cx="293372" cy="288065"/>
            </a:xfrm>
            <a:prstGeom prst="chord">
              <a:avLst>
                <a:gd name="adj1" fmla="val 2946943"/>
                <a:gd name="adj2" fmla="val 18700746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92" name="Ovaal 391">
              <a:extLst>
                <a:ext uri="{FF2B5EF4-FFF2-40B4-BE49-F238E27FC236}">
                  <a16:creationId xmlns:a16="http://schemas.microsoft.com/office/drawing/2014/main" id="{37B57D72-45A6-4CDE-A30B-A18298FE7C89}"/>
                </a:ext>
              </a:extLst>
            </p:cNvPr>
            <p:cNvSpPr/>
            <p:nvPr/>
          </p:nvSpPr>
          <p:spPr>
            <a:xfrm>
              <a:off x="2653363" y="1849378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93" name="Ovaal 392">
              <a:extLst>
                <a:ext uri="{FF2B5EF4-FFF2-40B4-BE49-F238E27FC236}">
                  <a16:creationId xmlns:a16="http://schemas.microsoft.com/office/drawing/2014/main" id="{6A80F706-E99F-4160-BA60-A05C8C125CF7}"/>
                </a:ext>
              </a:extLst>
            </p:cNvPr>
            <p:cNvSpPr/>
            <p:nvPr/>
          </p:nvSpPr>
          <p:spPr>
            <a:xfrm>
              <a:off x="2832196" y="1847106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94" name="Ovaal 393">
              <a:extLst>
                <a:ext uri="{FF2B5EF4-FFF2-40B4-BE49-F238E27FC236}">
                  <a16:creationId xmlns:a16="http://schemas.microsoft.com/office/drawing/2014/main" id="{9A16A9DB-2958-41A0-8DB3-0B00844165F3}"/>
                </a:ext>
              </a:extLst>
            </p:cNvPr>
            <p:cNvSpPr/>
            <p:nvPr/>
          </p:nvSpPr>
          <p:spPr>
            <a:xfrm>
              <a:off x="2743069" y="1937207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595" name="Groep 1594">
            <a:extLst>
              <a:ext uri="{FF2B5EF4-FFF2-40B4-BE49-F238E27FC236}">
                <a16:creationId xmlns:a16="http://schemas.microsoft.com/office/drawing/2014/main" id="{92900BAA-F6D1-E986-8307-E7163CF85021}"/>
              </a:ext>
            </a:extLst>
          </p:cNvPr>
          <p:cNvGrpSpPr/>
          <p:nvPr/>
        </p:nvGrpSpPr>
        <p:grpSpPr>
          <a:xfrm>
            <a:off x="7142317" y="4702632"/>
            <a:ext cx="901700" cy="880744"/>
            <a:chOff x="2618468" y="1109184"/>
            <a:chExt cx="901700" cy="880744"/>
          </a:xfrm>
        </p:grpSpPr>
        <p:grpSp>
          <p:nvGrpSpPr>
            <p:cNvPr id="1596" name="Groep 1595">
              <a:extLst>
                <a:ext uri="{FF2B5EF4-FFF2-40B4-BE49-F238E27FC236}">
                  <a16:creationId xmlns:a16="http://schemas.microsoft.com/office/drawing/2014/main" id="{A91B21C2-AB39-C13C-895F-99E087FA76EF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270" name="Rechthoek 269">
                <a:extLst>
                  <a:ext uri="{FF2B5EF4-FFF2-40B4-BE49-F238E27FC236}">
                    <a16:creationId xmlns:a16="http://schemas.microsoft.com/office/drawing/2014/main" id="{E649D378-81E1-7E15-9936-07208971CE55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71" name="Rechthoek 270">
                <a:extLst>
                  <a:ext uri="{FF2B5EF4-FFF2-40B4-BE49-F238E27FC236}">
                    <a16:creationId xmlns:a16="http://schemas.microsoft.com/office/drawing/2014/main" id="{65BD4E35-CFEC-DE41-8B10-49921DE331AF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72" name="Rechthoek: afgeronde hoeken 271">
                <a:extLst>
                  <a:ext uri="{FF2B5EF4-FFF2-40B4-BE49-F238E27FC236}">
                    <a16:creationId xmlns:a16="http://schemas.microsoft.com/office/drawing/2014/main" id="{5021C205-EA9A-AA2E-563E-A594D1465D29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73" name="Rechthoek: afgeronde hoeken 272">
                <a:extLst>
                  <a:ext uri="{FF2B5EF4-FFF2-40B4-BE49-F238E27FC236}">
                    <a16:creationId xmlns:a16="http://schemas.microsoft.com/office/drawing/2014/main" id="{76B890C1-71FA-A751-F9E1-EB23FBD607ED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74" name="Rechthoek: afgeronde hoeken 273">
                <a:extLst>
                  <a:ext uri="{FF2B5EF4-FFF2-40B4-BE49-F238E27FC236}">
                    <a16:creationId xmlns:a16="http://schemas.microsoft.com/office/drawing/2014/main" id="{14EA587D-9A44-3DBC-70F7-5B6D5DB1F41D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75" name="Rechthoek: afgeronde hoeken 274">
                <a:extLst>
                  <a:ext uri="{FF2B5EF4-FFF2-40B4-BE49-F238E27FC236}">
                    <a16:creationId xmlns:a16="http://schemas.microsoft.com/office/drawing/2014/main" id="{373AFECD-B7F0-3C5E-BCFA-CF2EFFE0EB81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597" name="Groep 1596">
              <a:extLst>
                <a:ext uri="{FF2B5EF4-FFF2-40B4-BE49-F238E27FC236}">
                  <a16:creationId xmlns:a16="http://schemas.microsoft.com/office/drawing/2014/main" id="{6DCD0C55-5145-C096-D231-333D3BC47665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258" name="Ovaal 257">
                <a:extLst>
                  <a:ext uri="{FF2B5EF4-FFF2-40B4-BE49-F238E27FC236}">
                    <a16:creationId xmlns:a16="http://schemas.microsoft.com/office/drawing/2014/main" id="{315F3E8E-B668-DAFB-1799-A39765FEAC15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59" name="Ovaal 258">
                <a:extLst>
                  <a:ext uri="{FF2B5EF4-FFF2-40B4-BE49-F238E27FC236}">
                    <a16:creationId xmlns:a16="http://schemas.microsoft.com/office/drawing/2014/main" id="{2D74C398-53D0-2C1F-4121-3064CE310E55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0" name="Ovaal 259">
                <a:extLst>
                  <a:ext uri="{FF2B5EF4-FFF2-40B4-BE49-F238E27FC236}">
                    <a16:creationId xmlns:a16="http://schemas.microsoft.com/office/drawing/2014/main" id="{1DBB3E10-DFAB-A852-2E2A-4C9EDBB07D6F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61" name="Ovaal 260">
                <a:extLst>
                  <a:ext uri="{FF2B5EF4-FFF2-40B4-BE49-F238E27FC236}">
                    <a16:creationId xmlns:a16="http://schemas.microsoft.com/office/drawing/2014/main" id="{FA085FCC-8BE1-5E83-7A22-F246A71B8B41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62" name="Ovaal 261">
                <a:extLst>
                  <a:ext uri="{FF2B5EF4-FFF2-40B4-BE49-F238E27FC236}">
                    <a16:creationId xmlns:a16="http://schemas.microsoft.com/office/drawing/2014/main" id="{106A0066-F879-603D-21F1-883C708258E6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63" name="Ovaal 262">
                <a:extLst>
                  <a:ext uri="{FF2B5EF4-FFF2-40B4-BE49-F238E27FC236}">
                    <a16:creationId xmlns:a16="http://schemas.microsoft.com/office/drawing/2014/main" id="{CE671A9C-3917-27BB-BB72-32DB7A08BFC4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64" name="Ovaal 263">
                <a:extLst>
                  <a:ext uri="{FF2B5EF4-FFF2-40B4-BE49-F238E27FC236}">
                    <a16:creationId xmlns:a16="http://schemas.microsoft.com/office/drawing/2014/main" id="{E675B953-55FF-A33E-1EFE-FD85974B2828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65" name="Ovaal 264">
                <a:extLst>
                  <a:ext uri="{FF2B5EF4-FFF2-40B4-BE49-F238E27FC236}">
                    <a16:creationId xmlns:a16="http://schemas.microsoft.com/office/drawing/2014/main" id="{EA393F3E-A703-A49B-6DCB-76833310FE18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6" name="Ovaal 265">
                <a:extLst>
                  <a:ext uri="{FF2B5EF4-FFF2-40B4-BE49-F238E27FC236}">
                    <a16:creationId xmlns:a16="http://schemas.microsoft.com/office/drawing/2014/main" id="{CAB1234E-C31B-5D75-6D3F-E2EF4960058B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7" name="Ovaal 266">
                <a:extLst>
                  <a:ext uri="{FF2B5EF4-FFF2-40B4-BE49-F238E27FC236}">
                    <a16:creationId xmlns:a16="http://schemas.microsoft.com/office/drawing/2014/main" id="{EE0B5F2F-373A-6597-DCA3-6DD3D2D3EE3A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8" name="Ovaal 267">
                <a:extLst>
                  <a:ext uri="{FF2B5EF4-FFF2-40B4-BE49-F238E27FC236}">
                    <a16:creationId xmlns:a16="http://schemas.microsoft.com/office/drawing/2014/main" id="{36C9BF14-1C61-EDEA-61A5-8F7D536EBC08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9" name="Ovaal 268">
                <a:extLst>
                  <a:ext uri="{FF2B5EF4-FFF2-40B4-BE49-F238E27FC236}">
                    <a16:creationId xmlns:a16="http://schemas.microsoft.com/office/drawing/2014/main" id="{C3AB3156-8001-E4C3-BA55-FBBC328CB2D1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598" name="Tekstvak 1597">
              <a:extLst>
                <a:ext uri="{FF2B5EF4-FFF2-40B4-BE49-F238E27FC236}">
                  <a16:creationId xmlns:a16="http://schemas.microsoft.com/office/drawing/2014/main" id="{780E444E-47B4-D5DA-E0D9-36E2D1655420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599" name="Tekstvak 1598">
              <a:extLst>
                <a:ext uri="{FF2B5EF4-FFF2-40B4-BE49-F238E27FC236}">
                  <a16:creationId xmlns:a16="http://schemas.microsoft.com/office/drawing/2014/main" id="{E915C4E4-2572-3012-BDE6-979D0D625839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256" name="Tekstvak 255">
              <a:extLst>
                <a:ext uri="{FF2B5EF4-FFF2-40B4-BE49-F238E27FC236}">
                  <a16:creationId xmlns:a16="http://schemas.microsoft.com/office/drawing/2014/main" id="{319CEC1B-55BA-1C40-30A0-A6D5A994833E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257" name="Tekstvak 256">
              <a:extLst>
                <a:ext uri="{FF2B5EF4-FFF2-40B4-BE49-F238E27FC236}">
                  <a16:creationId xmlns:a16="http://schemas.microsoft.com/office/drawing/2014/main" id="{7C897FA8-F379-95F6-16F5-B0328E60E3DF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276" name="Groep 275">
            <a:extLst>
              <a:ext uri="{FF2B5EF4-FFF2-40B4-BE49-F238E27FC236}">
                <a16:creationId xmlns:a16="http://schemas.microsoft.com/office/drawing/2014/main" id="{D0FD6C9D-74D4-A5DC-C864-59E13DD8AFDC}"/>
              </a:ext>
            </a:extLst>
          </p:cNvPr>
          <p:cNvGrpSpPr/>
          <p:nvPr/>
        </p:nvGrpSpPr>
        <p:grpSpPr>
          <a:xfrm>
            <a:off x="8142909" y="4703675"/>
            <a:ext cx="901700" cy="880744"/>
            <a:chOff x="2618468" y="1109184"/>
            <a:chExt cx="901700" cy="880744"/>
          </a:xfrm>
        </p:grpSpPr>
        <p:grpSp>
          <p:nvGrpSpPr>
            <p:cNvPr id="277" name="Groep 276">
              <a:extLst>
                <a:ext uri="{FF2B5EF4-FFF2-40B4-BE49-F238E27FC236}">
                  <a16:creationId xmlns:a16="http://schemas.microsoft.com/office/drawing/2014/main" id="{ED398615-7716-675B-B700-5F7F9B540EE2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295" name="Rechthoek 294">
                <a:extLst>
                  <a:ext uri="{FF2B5EF4-FFF2-40B4-BE49-F238E27FC236}">
                    <a16:creationId xmlns:a16="http://schemas.microsoft.com/office/drawing/2014/main" id="{CD77B957-CC47-8891-47EE-DBF68D53F077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6" name="Rechthoek 295">
                <a:extLst>
                  <a:ext uri="{FF2B5EF4-FFF2-40B4-BE49-F238E27FC236}">
                    <a16:creationId xmlns:a16="http://schemas.microsoft.com/office/drawing/2014/main" id="{07B019D6-0525-70AD-2832-5224106E39C5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22" name="Rechthoek: afgeronde hoeken 321">
                <a:extLst>
                  <a:ext uri="{FF2B5EF4-FFF2-40B4-BE49-F238E27FC236}">
                    <a16:creationId xmlns:a16="http://schemas.microsoft.com/office/drawing/2014/main" id="{1E5B04D5-97B7-2A6B-AD64-ADCA8CB72C0A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23" name="Rechthoek: afgeronde hoeken 322">
                <a:extLst>
                  <a:ext uri="{FF2B5EF4-FFF2-40B4-BE49-F238E27FC236}">
                    <a16:creationId xmlns:a16="http://schemas.microsoft.com/office/drawing/2014/main" id="{DDE2BA27-6755-9CD2-0D6C-3D2433628E93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27" name="Rechthoek: afgeronde hoeken 326">
                <a:extLst>
                  <a:ext uri="{FF2B5EF4-FFF2-40B4-BE49-F238E27FC236}">
                    <a16:creationId xmlns:a16="http://schemas.microsoft.com/office/drawing/2014/main" id="{7F7B3B91-4B27-A2BD-733A-FF218D73421A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58" name="Rechthoek: afgeronde hoeken 357">
                <a:extLst>
                  <a:ext uri="{FF2B5EF4-FFF2-40B4-BE49-F238E27FC236}">
                    <a16:creationId xmlns:a16="http://schemas.microsoft.com/office/drawing/2014/main" id="{60139F56-ED61-1469-461A-B2E439AD0645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278" name="Groep 277">
              <a:extLst>
                <a:ext uri="{FF2B5EF4-FFF2-40B4-BE49-F238E27FC236}">
                  <a16:creationId xmlns:a16="http://schemas.microsoft.com/office/drawing/2014/main" id="{8D3CB40D-AEB2-515F-87E7-1D7489D0D5DA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283" name="Ovaal 282">
                <a:extLst>
                  <a:ext uri="{FF2B5EF4-FFF2-40B4-BE49-F238E27FC236}">
                    <a16:creationId xmlns:a16="http://schemas.microsoft.com/office/drawing/2014/main" id="{557BA34D-9ECF-4153-BE6B-7B5995BCFF04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84" name="Ovaal 283">
                <a:extLst>
                  <a:ext uri="{FF2B5EF4-FFF2-40B4-BE49-F238E27FC236}">
                    <a16:creationId xmlns:a16="http://schemas.microsoft.com/office/drawing/2014/main" id="{E291CFAE-927B-757A-90B8-9D8B949119BB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85" name="Ovaal 284">
                <a:extLst>
                  <a:ext uri="{FF2B5EF4-FFF2-40B4-BE49-F238E27FC236}">
                    <a16:creationId xmlns:a16="http://schemas.microsoft.com/office/drawing/2014/main" id="{35D6BAC5-6606-F8BB-DBF5-D362F12D4F03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86" name="Ovaal 285">
                <a:extLst>
                  <a:ext uri="{FF2B5EF4-FFF2-40B4-BE49-F238E27FC236}">
                    <a16:creationId xmlns:a16="http://schemas.microsoft.com/office/drawing/2014/main" id="{999295E8-FAFA-6CD5-E2DC-5252FCCCF596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87" name="Ovaal 286">
                <a:extLst>
                  <a:ext uri="{FF2B5EF4-FFF2-40B4-BE49-F238E27FC236}">
                    <a16:creationId xmlns:a16="http://schemas.microsoft.com/office/drawing/2014/main" id="{23EE717E-2289-021F-5E74-D8DF7757D3D9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88" name="Ovaal 287">
                <a:extLst>
                  <a:ext uri="{FF2B5EF4-FFF2-40B4-BE49-F238E27FC236}">
                    <a16:creationId xmlns:a16="http://schemas.microsoft.com/office/drawing/2014/main" id="{CDC59846-C628-7698-D41A-0BB27861F87B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89" name="Ovaal 288">
                <a:extLst>
                  <a:ext uri="{FF2B5EF4-FFF2-40B4-BE49-F238E27FC236}">
                    <a16:creationId xmlns:a16="http://schemas.microsoft.com/office/drawing/2014/main" id="{2C2EB397-35B8-093B-3498-2D9351F7CFE8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90" name="Ovaal 289">
                <a:extLst>
                  <a:ext uri="{FF2B5EF4-FFF2-40B4-BE49-F238E27FC236}">
                    <a16:creationId xmlns:a16="http://schemas.microsoft.com/office/drawing/2014/main" id="{7EF04C54-DF83-962B-F241-EC7B82FBAE96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1" name="Ovaal 290">
                <a:extLst>
                  <a:ext uri="{FF2B5EF4-FFF2-40B4-BE49-F238E27FC236}">
                    <a16:creationId xmlns:a16="http://schemas.microsoft.com/office/drawing/2014/main" id="{B4E9FA88-9ED7-BEE3-CECE-01FE0F578BA9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2" name="Ovaal 291">
                <a:extLst>
                  <a:ext uri="{FF2B5EF4-FFF2-40B4-BE49-F238E27FC236}">
                    <a16:creationId xmlns:a16="http://schemas.microsoft.com/office/drawing/2014/main" id="{F0FDEEFE-993C-9E86-6FF9-0D00B0C2CF50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3" name="Ovaal 292">
                <a:extLst>
                  <a:ext uri="{FF2B5EF4-FFF2-40B4-BE49-F238E27FC236}">
                    <a16:creationId xmlns:a16="http://schemas.microsoft.com/office/drawing/2014/main" id="{64D3ACA1-094C-91CA-3515-037CA02BF20B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4" name="Ovaal 293">
                <a:extLst>
                  <a:ext uri="{FF2B5EF4-FFF2-40B4-BE49-F238E27FC236}">
                    <a16:creationId xmlns:a16="http://schemas.microsoft.com/office/drawing/2014/main" id="{F50A3C85-FA40-FEF9-3086-6AE211EA7BCF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279" name="Tekstvak 278">
              <a:extLst>
                <a:ext uri="{FF2B5EF4-FFF2-40B4-BE49-F238E27FC236}">
                  <a16:creationId xmlns:a16="http://schemas.microsoft.com/office/drawing/2014/main" id="{1AE14D1A-F233-3058-A336-151817673198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280" name="Tekstvak 279">
              <a:extLst>
                <a:ext uri="{FF2B5EF4-FFF2-40B4-BE49-F238E27FC236}">
                  <a16:creationId xmlns:a16="http://schemas.microsoft.com/office/drawing/2014/main" id="{8EE82B6B-6CD0-1FDD-7EFB-1B80A5404F97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281" name="Tekstvak 280">
              <a:extLst>
                <a:ext uri="{FF2B5EF4-FFF2-40B4-BE49-F238E27FC236}">
                  <a16:creationId xmlns:a16="http://schemas.microsoft.com/office/drawing/2014/main" id="{2275CEC0-1A14-77F9-229F-61D96C969FA1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282" name="Tekstvak 281">
              <a:extLst>
                <a:ext uri="{FF2B5EF4-FFF2-40B4-BE49-F238E27FC236}">
                  <a16:creationId xmlns:a16="http://schemas.microsoft.com/office/drawing/2014/main" id="{9B740F3D-1A61-1E5E-2E5D-A98A95D20C2C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70" name="Groep 369">
            <a:extLst>
              <a:ext uri="{FF2B5EF4-FFF2-40B4-BE49-F238E27FC236}">
                <a16:creationId xmlns:a16="http://schemas.microsoft.com/office/drawing/2014/main" id="{C0B1A49F-EAAA-7A86-B920-2507B75B4C80}"/>
              </a:ext>
            </a:extLst>
          </p:cNvPr>
          <p:cNvGrpSpPr/>
          <p:nvPr/>
        </p:nvGrpSpPr>
        <p:grpSpPr>
          <a:xfrm>
            <a:off x="6006193" y="2498816"/>
            <a:ext cx="901700" cy="880744"/>
            <a:chOff x="2618468" y="1109184"/>
            <a:chExt cx="901700" cy="880744"/>
          </a:xfrm>
        </p:grpSpPr>
        <p:grpSp>
          <p:nvGrpSpPr>
            <p:cNvPr id="371" name="Groep 370">
              <a:extLst>
                <a:ext uri="{FF2B5EF4-FFF2-40B4-BE49-F238E27FC236}">
                  <a16:creationId xmlns:a16="http://schemas.microsoft.com/office/drawing/2014/main" id="{EF8A0BEA-F06F-FCD2-62BD-B2E4779AF0F8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311" name="Rechthoek 1310">
                <a:extLst>
                  <a:ext uri="{FF2B5EF4-FFF2-40B4-BE49-F238E27FC236}">
                    <a16:creationId xmlns:a16="http://schemas.microsoft.com/office/drawing/2014/main" id="{D293621D-996D-8F31-0D6A-BAA38D27842A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12" name="Rechthoek 1311">
                <a:extLst>
                  <a:ext uri="{FF2B5EF4-FFF2-40B4-BE49-F238E27FC236}">
                    <a16:creationId xmlns:a16="http://schemas.microsoft.com/office/drawing/2014/main" id="{FBB6A987-DFD3-373E-42C5-340028C8BD2D}"/>
                  </a:ext>
                </a:extLst>
              </p:cNvPr>
              <p:cNvSpPr/>
              <p:nvPr/>
            </p:nvSpPr>
            <p:spPr>
              <a:xfrm>
                <a:off x="2791460" y="584493"/>
                <a:ext cx="901700" cy="747396"/>
              </a:xfrm>
              <a:prstGeom prst="rect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13" name="Rechthoek: afgeronde hoeken 1312">
                <a:extLst>
                  <a:ext uri="{FF2B5EF4-FFF2-40B4-BE49-F238E27FC236}">
                    <a16:creationId xmlns:a16="http://schemas.microsoft.com/office/drawing/2014/main" id="{F8A59FE0-082C-0AC8-AEEE-2BB38F0D929F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14" name="Rechthoek: afgeronde hoeken 1313">
                <a:extLst>
                  <a:ext uri="{FF2B5EF4-FFF2-40B4-BE49-F238E27FC236}">
                    <a16:creationId xmlns:a16="http://schemas.microsoft.com/office/drawing/2014/main" id="{F6BAF2A6-6CFE-9EA1-A311-E0AC3B3FEB2F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15" name="Rechthoek: afgeronde hoeken 1314">
                <a:extLst>
                  <a:ext uri="{FF2B5EF4-FFF2-40B4-BE49-F238E27FC236}">
                    <a16:creationId xmlns:a16="http://schemas.microsoft.com/office/drawing/2014/main" id="{8F069A48-1AF6-5D1A-1B09-03B71D3448A7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16" name="Rechthoek: afgeronde hoeken 1315">
                <a:extLst>
                  <a:ext uri="{FF2B5EF4-FFF2-40B4-BE49-F238E27FC236}">
                    <a16:creationId xmlns:a16="http://schemas.microsoft.com/office/drawing/2014/main" id="{30F6A28A-D91C-2BAD-6ECB-05F36D8D2531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373" name="Groep 372">
              <a:extLst>
                <a:ext uri="{FF2B5EF4-FFF2-40B4-BE49-F238E27FC236}">
                  <a16:creationId xmlns:a16="http://schemas.microsoft.com/office/drawing/2014/main" id="{B4E243DE-64FB-B505-34B9-805A22953279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280" name="Ovaal 1279">
                <a:extLst>
                  <a:ext uri="{FF2B5EF4-FFF2-40B4-BE49-F238E27FC236}">
                    <a16:creationId xmlns:a16="http://schemas.microsoft.com/office/drawing/2014/main" id="{39CA0500-4CD0-A14A-EBA6-6D6D29DF1C7D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81" name="Ovaal 1280">
                <a:extLst>
                  <a:ext uri="{FF2B5EF4-FFF2-40B4-BE49-F238E27FC236}">
                    <a16:creationId xmlns:a16="http://schemas.microsoft.com/office/drawing/2014/main" id="{12F8090A-6E88-FF5E-5ABA-64CC1FB25BFE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82" name="Ovaal 1281">
                <a:extLst>
                  <a:ext uri="{FF2B5EF4-FFF2-40B4-BE49-F238E27FC236}">
                    <a16:creationId xmlns:a16="http://schemas.microsoft.com/office/drawing/2014/main" id="{FDBB39EC-F52E-BEE4-61EA-EFDB2841F2C6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83" name="Ovaal 1282">
                <a:extLst>
                  <a:ext uri="{FF2B5EF4-FFF2-40B4-BE49-F238E27FC236}">
                    <a16:creationId xmlns:a16="http://schemas.microsoft.com/office/drawing/2014/main" id="{D36D6A3F-CD50-6EE4-98D7-73599CA588DD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84" name="Ovaal 1283">
                <a:extLst>
                  <a:ext uri="{FF2B5EF4-FFF2-40B4-BE49-F238E27FC236}">
                    <a16:creationId xmlns:a16="http://schemas.microsoft.com/office/drawing/2014/main" id="{41641554-028D-AF03-1DCD-922E3129C642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92" name="Ovaal 1291">
                <a:extLst>
                  <a:ext uri="{FF2B5EF4-FFF2-40B4-BE49-F238E27FC236}">
                    <a16:creationId xmlns:a16="http://schemas.microsoft.com/office/drawing/2014/main" id="{3AB0C025-3938-54B3-159E-542F8633C7A7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00" name="Ovaal 1299">
                <a:extLst>
                  <a:ext uri="{FF2B5EF4-FFF2-40B4-BE49-F238E27FC236}">
                    <a16:creationId xmlns:a16="http://schemas.microsoft.com/office/drawing/2014/main" id="{89C5944F-B9FB-6936-5C29-700F7A362139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03" name="Ovaal 1302">
                <a:extLst>
                  <a:ext uri="{FF2B5EF4-FFF2-40B4-BE49-F238E27FC236}">
                    <a16:creationId xmlns:a16="http://schemas.microsoft.com/office/drawing/2014/main" id="{2D0215FA-4F24-2C77-5029-9C7627339E80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10" name="Ovaal 1309">
                <a:extLst>
                  <a:ext uri="{FF2B5EF4-FFF2-40B4-BE49-F238E27FC236}">
                    <a16:creationId xmlns:a16="http://schemas.microsoft.com/office/drawing/2014/main" id="{BF0EB5B0-13EA-8A5A-EEBB-7527DBFB4ACB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374" name="Tekstvak 373">
              <a:extLst>
                <a:ext uri="{FF2B5EF4-FFF2-40B4-BE49-F238E27FC236}">
                  <a16:creationId xmlns:a16="http://schemas.microsoft.com/office/drawing/2014/main" id="{50344BA4-B536-3F49-BAA6-1DD03CC3F708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376" name="Tekstvak 375">
              <a:extLst>
                <a:ext uri="{FF2B5EF4-FFF2-40B4-BE49-F238E27FC236}">
                  <a16:creationId xmlns:a16="http://schemas.microsoft.com/office/drawing/2014/main" id="{6B535234-DBE3-3645-887F-CEC9BC7EC04C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77" name="Tekstvak 376">
              <a:extLst>
                <a:ext uri="{FF2B5EF4-FFF2-40B4-BE49-F238E27FC236}">
                  <a16:creationId xmlns:a16="http://schemas.microsoft.com/office/drawing/2014/main" id="{FE55E865-234D-2621-2E9C-40D28EF52FB6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378" name="Tekstvak 377">
              <a:extLst>
                <a:ext uri="{FF2B5EF4-FFF2-40B4-BE49-F238E27FC236}">
                  <a16:creationId xmlns:a16="http://schemas.microsoft.com/office/drawing/2014/main" id="{CCD8A7ED-6614-F578-EBF8-0FF12860BD72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17" name="Groep 1316">
            <a:extLst>
              <a:ext uri="{FF2B5EF4-FFF2-40B4-BE49-F238E27FC236}">
                <a16:creationId xmlns:a16="http://schemas.microsoft.com/office/drawing/2014/main" id="{82184153-3461-D40C-9ED7-CCEFAA298EE1}"/>
              </a:ext>
            </a:extLst>
          </p:cNvPr>
          <p:cNvGrpSpPr/>
          <p:nvPr/>
        </p:nvGrpSpPr>
        <p:grpSpPr>
          <a:xfrm>
            <a:off x="7136124" y="3621640"/>
            <a:ext cx="901700" cy="880744"/>
            <a:chOff x="2618468" y="1109184"/>
            <a:chExt cx="901700" cy="880744"/>
          </a:xfrm>
        </p:grpSpPr>
        <p:grpSp>
          <p:nvGrpSpPr>
            <p:cNvPr id="1318" name="Groep 1317">
              <a:extLst>
                <a:ext uri="{FF2B5EF4-FFF2-40B4-BE49-F238E27FC236}">
                  <a16:creationId xmlns:a16="http://schemas.microsoft.com/office/drawing/2014/main" id="{82D9C6E2-6E1B-29D6-CE45-06C30CAE6D48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336" name="Rechthoek 1335">
                <a:extLst>
                  <a:ext uri="{FF2B5EF4-FFF2-40B4-BE49-F238E27FC236}">
                    <a16:creationId xmlns:a16="http://schemas.microsoft.com/office/drawing/2014/main" id="{0C72CB3B-0D02-8A1D-64C3-ED405FE4CBC2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37" name="Rechthoek 1336">
                <a:extLst>
                  <a:ext uri="{FF2B5EF4-FFF2-40B4-BE49-F238E27FC236}">
                    <a16:creationId xmlns:a16="http://schemas.microsoft.com/office/drawing/2014/main" id="{6E6CA583-129D-BE8B-28E7-93C6ADA63ABE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0070C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38" name="Rechthoek: afgeronde hoeken 1337">
                <a:extLst>
                  <a:ext uri="{FF2B5EF4-FFF2-40B4-BE49-F238E27FC236}">
                    <a16:creationId xmlns:a16="http://schemas.microsoft.com/office/drawing/2014/main" id="{39DBB990-4213-DA0D-819F-95A38B2268DC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39" name="Rechthoek: afgeronde hoeken 1338">
                <a:extLst>
                  <a:ext uri="{FF2B5EF4-FFF2-40B4-BE49-F238E27FC236}">
                    <a16:creationId xmlns:a16="http://schemas.microsoft.com/office/drawing/2014/main" id="{12A6B327-76B3-AA7F-18D7-FBCA0D08CAD7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40" name="Rechthoek: afgeronde hoeken 1339">
                <a:extLst>
                  <a:ext uri="{FF2B5EF4-FFF2-40B4-BE49-F238E27FC236}">
                    <a16:creationId xmlns:a16="http://schemas.microsoft.com/office/drawing/2014/main" id="{289F3244-BB55-2349-8950-39250B552B9A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41" name="Rechthoek: afgeronde hoeken 1340">
                <a:extLst>
                  <a:ext uri="{FF2B5EF4-FFF2-40B4-BE49-F238E27FC236}">
                    <a16:creationId xmlns:a16="http://schemas.microsoft.com/office/drawing/2014/main" id="{B2FB5842-9DBB-9B93-390B-0F7914A1D619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319" name="Groep 1318">
              <a:extLst>
                <a:ext uri="{FF2B5EF4-FFF2-40B4-BE49-F238E27FC236}">
                  <a16:creationId xmlns:a16="http://schemas.microsoft.com/office/drawing/2014/main" id="{07BA817E-0C11-FE01-D7BE-174D760CDD72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324" name="Ovaal 1323">
                <a:extLst>
                  <a:ext uri="{FF2B5EF4-FFF2-40B4-BE49-F238E27FC236}">
                    <a16:creationId xmlns:a16="http://schemas.microsoft.com/office/drawing/2014/main" id="{5F363F55-D870-3FEE-9734-33BE67CA416A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25" name="Ovaal 1324">
                <a:extLst>
                  <a:ext uri="{FF2B5EF4-FFF2-40B4-BE49-F238E27FC236}">
                    <a16:creationId xmlns:a16="http://schemas.microsoft.com/office/drawing/2014/main" id="{13FCF57B-AB03-672F-3313-68B507A0E34C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26" name="Ovaal 1325">
                <a:extLst>
                  <a:ext uri="{FF2B5EF4-FFF2-40B4-BE49-F238E27FC236}">
                    <a16:creationId xmlns:a16="http://schemas.microsoft.com/office/drawing/2014/main" id="{BA15EC5B-2409-4667-3703-1EF5E43BD3D3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27" name="Ovaal 1326">
                <a:extLst>
                  <a:ext uri="{FF2B5EF4-FFF2-40B4-BE49-F238E27FC236}">
                    <a16:creationId xmlns:a16="http://schemas.microsoft.com/office/drawing/2014/main" id="{BFE3C56C-C20A-67A7-DDAC-3B63F45A0B97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28" name="Ovaal 1327">
                <a:extLst>
                  <a:ext uri="{FF2B5EF4-FFF2-40B4-BE49-F238E27FC236}">
                    <a16:creationId xmlns:a16="http://schemas.microsoft.com/office/drawing/2014/main" id="{133E1DAF-C7F0-F2DD-F6E0-AA6807C543D4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29" name="Ovaal 1328">
                <a:extLst>
                  <a:ext uri="{FF2B5EF4-FFF2-40B4-BE49-F238E27FC236}">
                    <a16:creationId xmlns:a16="http://schemas.microsoft.com/office/drawing/2014/main" id="{544E0286-067D-1182-6A81-0E8DEA6B2DBD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30" name="Ovaal 1329">
                <a:extLst>
                  <a:ext uri="{FF2B5EF4-FFF2-40B4-BE49-F238E27FC236}">
                    <a16:creationId xmlns:a16="http://schemas.microsoft.com/office/drawing/2014/main" id="{997F581C-AC69-216A-F8EC-DDBD7FB440E1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331" name="Ovaal 1330">
                <a:extLst>
                  <a:ext uri="{FF2B5EF4-FFF2-40B4-BE49-F238E27FC236}">
                    <a16:creationId xmlns:a16="http://schemas.microsoft.com/office/drawing/2014/main" id="{57C95FD8-A1FC-9DD0-4CE6-9262954A13BD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32" name="Ovaal 1331">
                <a:extLst>
                  <a:ext uri="{FF2B5EF4-FFF2-40B4-BE49-F238E27FC236}">
                    <a16:creationId xmlns:a16="http://schemas.microsoft.com/office/drawing/2014/main" id="{2C0FFDE6-1769-E06D-4AE8-6799BFA88562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33" name="Ovaal 1332">
                <a:extLst>
                  <a:ext uri="{FF2B5EF4-FFF2-40B4-BE49-F238E27FC236}">
                    <a16:creationId xmlns:a16="http://schemas.microsoft.com/office/drawing/2014/main" id="{D7A2694A-5191-AE71-8673-A8A5092D0AE2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34" name="Ovaal 1333">
                <a:extLst>
                  <a:ext uri="{FF2B5EF4-FFF2-40B4-BE49-F238E27FC236}">
                    <a16:creationId xmlns:a16="http://schemas.microsoft.com/office/drawing/2014/main" id="{B52E4856-9030-DCD6-3425-652DB60DBC5B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35" name="Ovaal 1334">
                <a:extLst>
                  <a:ext uri="{FF2B5EF4-FFF2-40B4-BE49-F238E27FC236}">
                    <a16:creationId xmlns:a16="http://schemas.microsoft.com/office/drawing/2014/main" id="{DA30DEC1-F3F3-CB6E-39FC-0F952170B0EB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320" name="Tekstvak 1319">
              <a:extLst>
                <a:ext uri="{FF2B5EF4-FFF2-40B4-BE49-F238E27FC236}">
                  <a16:creationId xmlns:a16="http://schemas.microsoft.com/office/drawing/2014/main" id="{02CDB2DC-3923-832D-F3E7-4043EAA56E8B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321" name="Tekstvak 1320">
              <a:extLst>
                <a:ext uri="{FF2B5EF4-FFF2-40B4-BE49-F238E27FC236}">
                  <a16:creationId xmlns:a16="http://schemas.microsoft.com/office/drawing/2014/main" id="{1D76A200-33E6-E2B2-4633-A25988B31581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322" name="Tekstvak 1321">
              <a:extLst>
                <a:ext uri="{FF2B5EF4-FFF2-40B4-BE49-F238E27FC236}">
                  <a16:creationId xmlns:a16="http://schemas.microsoft.com/office/drawing/2014/main" id="{ABF709FA-2C32-B60E-A4B1-59144411C49A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323" name="Tekstvak 1322">
              <a:extLst>
                <a:ext uri="{FF2B5EF4-FFF2-40B4-BE49-F238E27FC236}">
                  <a16:creationId xmlns:a16="http://schemas.microsoft.com/office/drawing/2014/main" id="{A13F0FEF-A399-D5FC-EF9C-A1DD7C9CFE07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42" name="Groep 1341">
            <a:extLst>
              <a:ext uri="{FF2B5EF4-FFF2-40B4-BE49-F238E27FC236}">
                <a16:creationId xmlns:a16="http://schemas.microsoft.com/office/drawing/2014/main" id="{4ADE59D6-3057-9FF0-DADF-BB481963C290}"/>
              </a:ext>
            </a:extLst>
          </p:cNvPr>
          <p:cNvGrpSpPr/>
          <p:nvPr/>
        </p:nvGrpSpPr>
        <p:grpSpPr>
          <a:xfrm>
            <a:off x="8136716" y="3622683"/>
            <a:ext cx="901700" cy="880744"/>
            <a:chOff x="2618468" y="1109184"/>
            <a:chExt cx="901700" cy="880744"/>
          </a:xfrm>
        </p:grpSpPr>
        <p:grpSp>
          <p:nvGrpSpPr>
            <p:cNvPr id="1343" name="Groep 1342">
              <a:extLst>
                <a:ext uri="{FF2B5EF4-FFF2-40B4-BE49-F238E27FC236}">
                  <a16:creationId xmlns:a16="http://schemas.microsoft.com/office/drawing/2014/main" id="{105B3BCA-F929-D4E8-F7FB-636547836B4C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420" name="Rechthoek 419">
                <a:extLst>
                  <a:ext uri="{FF2B5EF4-FFF2-40B4-BE49-F238E27FC236}">
                    <a16:creationId xmlns:a16="http://schemas.microsoft.com/office/drawing/2014/main" id="{F87B4459-6D98-9B39-3B60-29898C3D737B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21" name="Rechthoek 420">
                <a:extLst>
                  <a:ext uri="{FF2B5EF4-FFF2-40B4-BE49-F238E27FC236}">
                    <a16:creationId xmlns:a16="http://schemas.microsoft.com/office/drawing/2014/main" id="{933B4A0D-7B9F-E7C7-0C5E-53A3FA2F0C8C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00B0F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22" name="Rechthoek: afgeronde hoeken 421">
                <a:extLst>
                  <a:ext uri="{FF2B5EF4-FFF2-40B4-BE49-F238E27FC236}">
                    <a16:creationId xmlns:a16="http://schemas.microsoft.com/office/drawing/2014/main" id="{C48AA38D-0BA0-E5E7-4F82-DBE7845D3CB8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23" name="Rechthoek: afgeronde hoeken 422">
                <a:extLst>
                  <a:ext uri="{FF2B5EF4-FFF2-40B4-BE49-F238E27FC236}">
                    <a16:creationId xmlns:a16="http://schemas.microsoft.com/office/drawing/2014/main" id="{94FBD82E-4C89-1DCA-D9DD-242997EBE5F9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24" name="Rechthoek: afgeronde hoeken 423">
                <a:extLst>
                  <a:ext uri="{FF2B5EF4-FFF2-40B4-BE49-F238E27FC236}">
                    <a16:creationId xmlns:a16="http://schemas.microsoft.com/office/drawing/2014/main" id="{3DFB0D1B-95A4-145E-A78F-CD4AD94CD68F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25" name="Rechthoek: afgeronde hoeken 424">
                <a:extLst>
                  <a:ext uri="{FF2B5EF4-FFF2-40B4-BE49-F238E27FC236}">
                    <a16:creationId xmlns:a16="http://schemas.microsoft.com/office/drawing/2014/main" id="{46485EFC-50C1-7A47-CEA9-BB71179CBB25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384" name="Groep 383">
              <a:extLst>
                <a:ext uri="{FF2B5EF4-FFF2-40B4-BE49-F238E27FC236}">
                  <a16:creationId xmlns:a16="http://schemas.microsoft.com/office/drawing/2014/main" id="{3225AE12-136E-4093-BF37-AB158E1F4A5E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408" name="Ovaal 407">
                <a:extLst>
                  <a:ext uri="{FF2B5EF4-FFF2-40B4-BE49-F238E27FC236}">
                    <a16:creationId xmlns:a16="http://schemas.microsoft.com/office/drawing/2014/main" id="{545C64E1-2793-3735-8765-816A3AA28ED6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09" name="Ovaal 408">
                <a:extLst>
                  <a:ext uri="{FF2B5EF4-FFF2-40B4-BE49-F238E27FC236}">
                    <a16:creationId xmlns:a16="http://schemas.microsoft.com/office/drawing/2014/main" id="{45B4B3DE-4BE4-5227-86B7-DB37694794DA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10" name="Ovaal 409">
                <a:extLst>
                  <a:ext uri="{FF2B5EF4-FFF2-40B4-BE49-F238E27FC236}">
                    <a16:creationId xmlns:a16="http://schemas.microsoft.com/office/drawing/2014/main" id="{AC6F47CA-B9AB-B26B-6BC6-3E7E64F1D6D4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11" name="Ovaal 410">
                <a:extLst>
                  <a:ext uri="{FF2B5EF4-FFF2-40B4-BE49-F238E27FC236}">
                    <a16:creationId xmlns:a16="http://schemas.microsoft.com/office/drawing/2014/main" id="{3BA127B1-AACC-A01F-9631-94BDE8B7DA21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12" name="Ovaal 411">
                <a:extLst>
                  <a:ext uri="{FF2B5EF4-FFF2-40B4-BE49-F238E27FC236}">
                    <a16:creationId xmlns:a16="http://schemas.microsoft.com/office/drawing/2014/main" id="{5752679D-4475-4A6C-4A30-D3430ADC966F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13" name="Ovaal 412">
                <a:extLst>
                  <a:ext uri="{FF2B5EF4-FFF2-40B4-BE49-F238E27FC236}">
                    <a16:creationId xmlns:a16="http://schemas.microsoft.com/office/drawing/2014/main" id="{6303DE8C-32B9-85FC-88D5-3714BFAB2764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14" name="Ovaal 413">
                <a:extLst>
                  <a:ext uri="{FF2B5EF4-FFF2-40B4-BE49-F238E27FC236}">
                    <a16:creationId xmlns:a16="http://schemas.microsoft.com/office/drawing/2014/main" id="{67B38440-02AA-DE54-DD53-CF3855BEDB53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15" name="Ovaal 414">
                <a:extLst>
                  <a:ext uri="{FF2B5EF4-FFF2-40B4-BE49-F238E27FC236}">
                    <a16:creationId xmlns:a16="http://schemas.microsoft.com/office/drawing/2014/main" id="{D44D4E8E-BD6C-1C35-6654-5A792884D349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16" name="Ovaal 415">
                <a:extLst>
                  <a:ext uri="{FF2B5EF4-FFF2-40B4-BE49-F238E27FC236}">
                    <a16:creationId xmlns:a16="http://schemas.microsoft.com/office/drawing/2014/main" id="{9BBC2C88-524B-B16E-4F95-4154EFA2C2EE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17" name="Ovaal 416">
                <a:extLst>
                  <a:ext uri="{FF2B5EF4-FFF2-40B4-BE49-F238E27FC236}">
                    <a16:creationId xmlns:a16="http://schemas.microsoft.com/office/drawing/2014/main" id="{20099FFC-5A55-D284-590C-ABAED0DF4627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18" name="Ovaal 417">
                <a:extLst>
                  <a:ext uri="{FF2B5EF4-FFF2-40B4-BE49-F238E27FC236}">
                    <a16:creationId xmlns:a16="http://schemas.microsoft.com/office/drawing/2014/main" id="{4C4C9428-1ACE-F021-24F3-90FED58F4C7D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19" name="Ovaal 418">
                <a:extLst>
                  <a:ext uri="{FF2B5EF4-FFF2-40B4-BE49-F238E27FC236}">
                    <a16:creationId xmlns:a16="http://schemas.microsoft.com/office/drawing/2014/main" id="{793CFFD5-CA1A-AFCF-E512-946E87D37DA7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385" name="Tekstvak 384">
              <a:extLst>
                <a:ext uri="{FF2B5EF4-FFF2-40B4-BE49-F238E27FC236}">
                  <a16:creationId xmlns:a16="http://schemas.microsoft.com/office/drawing/2014/main" id="{9E15C151-BD15-E2CB-605B-C9642E779E66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386" name="Tekstvak 385">
              <a:extLst>
                <a:ext uri="{FF2B5EF4-FFF2-40B4-BE49-F238E27FC236}">
                  <a16:creationId xmlns:a16="http://schemas.microsoft.com/office/drawing/2014/main" id="{CB9B8495-4DB4-6928-C10E-D1E6E3159A62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87" name="Tekstvak 386">
              <a:extLst>
                <a:ext uri="{FF2B5EF4-FFF2-40B4-BE49-F238E27FC236}">
                  <a16:creationId xmlns:a16="http://schemas.microsoft.com/office/drawing/2014/main" id="{5184F332-CCCD-8F9D-D52B-DEC316F37839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388" name="Tekstvak 387">
              <a:extLst>
                <a:ext uri="{FF2B5EF4-FFF2-40B4-BE49-F238E27FC236}">
                  <a16:creationId xmlns:a16="http://schemas.microsoft.com/office/drawing/2014/main" id="{F0AE6E10-E48E-DDBA-F84E-3B57CAB2AE72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426" name="Rechthoek: afgeschuinde bovenhoeken 425">
            <a:extLst>
              <a:ext uri="{FF2B5EF4-FFF2-40B4-BE49-F238E27FC236}">
                <a16:creationId xmlns:a16="http://schemas.microsoft.com/office/drawing/2014/main" id="{F84AD9EC-ED08-95EE-E651-98A17E51FD51}"/>
              </a:ext>
            </a:extLst>
          </p:cNvPr>
          <p:cNvSpPr/>
          <p:nvPr/>
        </p:nvSpPr>
        <p:spPr>
          <a:xfrm rot="10800000">
            <a:off x="6442774" y="2911627"/>
            <a:ext cx="226397" cy="14794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27" name="Groep 426">
            <a:extLst>
              <a:ext uri="{FF2B5EF4-FFF2-40B4-BE49-F238E27FC236}">
                <a16:creationId xmlns:a16="http://schemas.microsoft.com/office/drawing/2014/main" id="{0A07E274-715C-5F2A-5541-AC5CFFEB60AB}"/>
              </a:ext>
            </a:extLst>
          </p:cNvPr>
          <p:cNvGrpSpPr/>
          <p:nvPr/>
        </p:nvGrpSpPr>
        <p:grpSpPr>
          <a:xfrm>
            <a:off x="4999809" y="2499833"/>
            <a:ext cx="901700" cy="880744"/>
            <a:chOff x="2618468" y="1109184"/>
            <a:chExt cx="901700" cy="880744"/>
          </a:xfrm>
        </p:grpSpPr>
        <p:grpSp>
          <p:nvGrpSpPr>
            <p:cNvPr id="428" name="Groep 427">
              <a:extLst>
                <a:ext uri="{FF2B5EF4-FFF2-40B4-BE49-F238E27FC236}">
                  <a16:creationId xmlns:a16="http://schemas.microsoft.com/office/drawing/2014/main" id="{6F312194-FBE6-2835-FBF3-53DF4774D72C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443" name="Rechthoek 442">
                <a:extLst>
                  <a:ext uri="{FF2B5EF4-FFF2-40B4-BE49-F238E27FC236}">
                    <a16:creationId xmlns:a16="http://schemas.microsoft.com/office/drawing/2014/main" id="{0A27263B-43BB-8A7F-68FF-6A36FA9CD7A6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44" name="Rechthoek 443">
                <a:extLst>
                  <a:ext uri="{FF2B5EF4-FFF2-40B4-BE49-F238E27FC236}">
                    <a16:creationId xmlns:a16="http://schemas.microsoft.com/office/drawing/2014/main" id="{4FC9088A-0C3F-591D-3CC3-66033D2D6ABB}"/>
                  </a:ext>
                </a:extLst>
              </p:cNvPr>
              <p:cNvSpPr/>
              <p:nvPr/>
            </p:nvSpPr>
            <p:spPr>
              <a:xfrm>
                <a:off x="2791460" y="584493"/>
                <a:ext cx="901700" cy="747396"/>
              </a:xfrm>
              <a:prstGeom prst="rect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45" name="Rechthoek: afgeronde hoeken 444">
                <a:extLst>
                  <a:ext uri="{FF2B5EF4-FFF2-40B4-BE49-F238E27FC236}">
                    <a16:creationId xmlns:a16="http://schemas.microsoft.com/office/drawing/2014/main" id="{B876E7FF-4144-7A69-3855-23C31E6C846F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46" name="Rechthoek: afgeronde hoeken 445">
                <a:extLst>
                  <a:ext uri="{FF2B5EF4-FFF2-40B4-BE49-F238E27FC236}">
                    <a16:creationId xmlns:a16="http://schemas.microsoft.com/office/drawing/2014/main" id="{29DCD56D-66D5-9C98-13C2-59809317B301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47" name="Rechthoek: afgeronde hoeken 446">
                <a:extLst>
                  <a:ext uri="{FF2B5EF4-FFF2-40B4-BE49-F238E27FC236}">
                    <a16:creationId xmlns:a16="http://schemas.microsoft.com/office/drawing/2014/main" id="{A5445E65-0CA1-ACE8-F0D6-E59A65555A2A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00" name="Rechthoek: afgeronde hoeken 1599">
                <a:extLst>
                  <a:ext uri="{FF2B5EF4-FFF2-40B4-BE49-F238E27FC236}">
                    <a16:creationId xmlns:a16="http://schemas.microsoft.com/office/drawing/2014/main" id="{43ED035D-60DB-3A58-30FB-6B9BE39DFA9C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429" name="Groep 428">
              <a:extLst>
                <a:ext uri="{FF2B5EF4-FFF2-40B4-BE49-F238E27FC236}">
                  <a16:creationId xmlns:a16="http://schemas.microsoft.com/office/drawing/2014/main" id="{411AF246-BD1D-D69B-B803-3C51F00155C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434" name="Ovaal 433">
                <a:extLst>
                  <a:ext uri="{FF2B5EF4-FFF2-40B4-BE49-F238E27FC236}">
                    <a16:creationId xmlns:a16="http://schemas.microsoft.com/office/drawing/2014/main" id="{1FD1EDDC-0D3D-4E56-02A6-090F7177028B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35" name="Ovaal 434">
                <a:extLst>
                  <a:ext uri="{FF2B5EF4-FFF2-40B4-BE49-F238E27FC236}">
                    <a16:creationId xmlns:a16="http://schemas.microsoft.com/office/drawing/2014/main" id="{59B1AC6E-417F-A3A9-D220-82BDAE71FADE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36" name="Ovaal 435">
                <a:extLst>
                  <a:ext uri="{FF2B5EF4-FFF2-40B4-BE49-F238E27FC236}">
                    <a16:creationId xmlns:a16="http://schemas.microsoft.com/office/drawing/2014/main" id="{57D72696-A766-71EA-47A2-DBB9C43B652A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37" name="Ovaal 436">
                <a:extLst>
                  <a:ext uri="{FF2B5EF4-FFF2-40B4-BE49-F238E27FC236}">
                    <a16:creationId xmlns:a16="http://schemas.microsoft.com/office/drawing/2014/main" id="{AECEA7CC-4F1B-6DF0-738D-B200BA7BC8B8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38" name="Ovaal 437">
                <a:extLst>
                  <a:ext uri="{FF2B5EF4-FFF2-40B4-BE49-F238E27FC236}">
                    <a16:creationId xmlns:a16="http://schemas.microsoft.com/office/drawing/2014/main" id="{87D7F2AD-F36F-9C41-C43F-DBCD3C1CB62D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39" name="Ovaal 438">
                <a:extLst>
                  <a:ext uri="{FF2B5EF4-FFF2-40B4-BE49-F238E27FC236}">
                    <a16:creationId xmlns:a16="http://schemas.microsoft.com/office/drawing/2014/main" id="{4E85D00F-E943-EF65-C0D9-DAD92533039D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40" name="Ovaal 439">
                <a:extLst>
                  <a:ext uri="{FF2B5EF4-FFF2-40B4-BE49-F238E27FC236}">
                    <a16:creationId xmlns:a16="http://schemas.microsoft.com/office/drawing/2014/main" id="{34D14D34-22BB-373E-66E0-18E02F83FDCE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41" name="Ovaal 440">
                <a:extLst>
                  <a:ext uri="{FF2B5EF4-FFF2-40B4-BE49-F238E27FC236}">
                    <a16:creationId xmlns:a16="http://schemas.microsoft.com/office/drawing/2014/main" id="{9B03B4C1-4340-1B21-6A23-A304362E2EEF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42" name="Ovaal 441">
                <a:extLst>
                  <a:ext uri="{FF2B5EF4-FFF2-40B4-BE49-F238E27FC236}">
                    <a16:creationId xmlns:a16="http://schemas.microsoft.com/office/drawing/2014/main" id="{4EB44265-12E1-C994-E17E-8DC5A6CF6370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430" name="Tekstvak 429">
              <a:extLst>
                <a:ext uri="{FF2B5EF4-FFF2-40B4-BE49-F238E27FC236}">
                  <a16:creationId xmlns:a16="http://schemas.microsoft.com/office/drawing/2014/main" id="{DC21FF1C-89B4-FE37-43BA-61D035CF25E6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431" name="Tekstvak 430">
              <a:extLst>
                <a:ext uri="{FF2B5EF4-FFF2-40B4-BE49-F238E27FC236}">
                  <a16:creationId xmlns:a16="http://schemas.microsoft.com/office/drawing/2014/main" id="{B81E5819-7EAC-DE41-FC61-CFC694398FA2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432" name="Tekstvak 431">
              <a:extLst>
                <a:ext uri="{FF2B5EF4-FFF2-40B4-BE49-F238E27FC236}">
                  <a16:creationId xmlns:a16="http://schemas.microsoft.com/office/drawing/2014/main" id="{E28621D9-EA2C-595B-F9E7-4419BBC30D46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433" name="Tekstvak 432">
              <a:extLst>
                <a:ext uri="{FF2B5EF4-FFF2-40B4-BE49-F238E27FC236}">
                  <a16:creationId xmlns:a16="http://schemas.microsoft.com/office/drawing/2014/main" id="{CF4B993D-34CB-068D-931F-517CDA3268BE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1601" name="Rechthoek: afgeschuinde bovenhoeken 1600">
            <a:extLst>
              <a:ext uri="{FF2B5EF4-FFF2-40B4-BE49-F238E27FC236}">
                <a16:creationId xmlns:a16="http://schemas.microsoft.com/office/drawing/2014/main" id="{0C279306-CE58-6CCB-3FF3-72EA85E2BC67}"/>
              </a:ext>
            </a:extLst>
          </p:cNvPr>
          <p:cNvSpPr/>
          <p:nvPr/>
        </p:nvSpPr>
        <p:spPr>
          <a:xfrm rot="10800000">
            <a:off x="5436390" y="2912644"/>
            <a:ext cx="226397" cy="14794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602" name="Groep 1601">
            <a:extLst>
              <a:ext uri="{FF2B5EF4-FFF2-40B4-BE49-F238E27FC236}">
                <a16:creationId xmlns:a16="http://schemas.microsoft.com/office/drawing/2014/main" id="{773952CD-7A88-EFB6-6E90-7F166D0A881E}"/>
              </a:ext>
            </a:extLst>
          </p:cNvPr>
          <p:cNvGrpSpPr/>
          <p:nvPr/>
        </p:nvGrpSpPr>
        <p:grpSpPr>
          <a:xfrm>
            <a:off x="6003116" y="3621640"/>
            <a:ext cx="901700" cy="880744"/>
            <a:chOff x="2618468" y="1109184"/>
            <a:chExt cx="901700" cy="880744"/>
          </a:xfrm>
        </p:grpSpPr>
        <p:grpSp>
          <p:nvGrpSpPr>
            <p:cNvPr id="1603" name="Groep 1602">
              <a:extLst>
                <a:ext uri="{FF2B5EF4-FFF2-40B4-BE49-F238E27FC236}">
                  <a16:creationId xmlns:a16="http://schemas.microsoft.com/office/drawing/2014/main" id="{5D757C48-1067-BDF7-8516-8F604DEF4B32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618" name="Rechthoek 1617">
                <a:extLst>
                  <a:ext uri="{FF2B5EF4-FFF2-40B4-BE49-F238E27FC236}">
                    <a16:creationId xmlns:a16="http://schemas.microsoft.com/office/drawing/2014/main" id="{DB764B9E-4501-E661-DAF4-0A65D6244EB5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19" name="Rechthoek 1618">
                <a:extLst>
                  <a:ext uri="{FF2B5EF4-FFF2-40B4-BE49-F238E27FC236}">
                    <a16:creationId xmlns:a16="http://schemas.microsoft.com/office/drawing/2014/main" id="{2787AFAD-704A-91CA-E960-FEA18E7B7AFC}"/>
                  </a:ext>
                </a:extLst>
              </p:cNvPr>
              <p:cNvSpPr/>
              <p:nvPr/>
            </p:nvSpPr>
            <p:spPr>
              <a:xfrm>
                <a:off x="2791460" y="584493"/>
                <a:ext cx="901700" cy="747396"/>
              </a:xfrm>
              <a:prstGeom prst="rect">
                <a:avLst/>
              </a:prstGeom>
              <a:solidFill>
                <a:srgbClr val="00B0F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20" name="Rechthoek: afgeronde hoeken 1619">
                <a:extLst>
                  <a:ext uri="{FF2B5EF4-FFF2-40B4-BE49-F238E27FC236}">
                    <a16:creationId xmlns:a16="http://schemas.microsoft.com/office/drawing/2014/main" id="{AA5367A2-01ED-98C2-E9D8-24A0734A4410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21" name="Rechthoek: afgeronde hoeken 1620">
                <a:extLst>
                  <a:ext uri="{FF2B5EF4-FFF2-40B4-BE49-F238E27FC236}">
                    <a16:creationId xmlns:a16="http://schemas.microsoft.com/office/drawing/2014/main" id="{8580816A-6C2D-CCE2-40EE-17E21F079919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22" name="Rechthoek: afgeronde hoeken 1621">
                <a:extLst>
                  <a:ext uri="{FF2B5EF4-FFF2-40B4-BE49-F238E27FC236}">
                    <a16:creationId xmlns:a16="http://schemas.microsoft.com/office/drawing/2014/main" id="{8B5BDE12-0FF0-52CA-7C01-9400DC158432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23" name="Rechthoek: afgeronde hoeken 1622">
                <a:extLst>
                  <a:ext uri="{FF2B5EF4-FFF2-40B4-BE49-F238E27FC236}">
                    <a16:creationId xmlns:a16="http://schemas.microsoft.com/office/drawing/2014/main" id="{C1A52CEF-AEB0-8A40-AD95-60C4143B9639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604" name="Groep 1603">
              <a:extLst>
                <a:ext uri="{FF2B5EF4-FFF2-40B4-BE49-F238E27FC236}">
                  <a16:creationId xmlns:a16="http://schemas.microsoft.com/office/drawing/2014/main" id="{7A5B724D-80FD-8C56-D6B0-2217D016148B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609" name="Ovaal 1608">
                <a:extLst>
                  <a:ext uri="{FF2B5EF4-FFF2-40B4-BE49-F238E27FC236}">
                    <a16:creationId xmlns:a16="http://schemas.microsoft.com/office/drawing/2014/main" id="{9E1BA89D-29A8-9472-6FAC-689D50F695FA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10" name="Ovaal 1609">
                <a:extLst>
                  <a:ext uri="{FF2B5EF4-FFF2-40B4-BE49-F238E27FC236}">
                    <a16:creationId xmlns:a16="http://schemas.microsoft.com/office/drawing/2014/main" id="{9EA87294-FF09-2A5F-8239-07524A406E0E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11" name="Ovaal 1610">
                <a:extLst>
                  <a:ext uri="{FF2B5EF4-FFF2-40B4-BE49-F238E27FC236}">
                    <a16:creationId xmlns:a16="http://schemas.microsoft.com/office/drawing/2014/main" id="{FB7ADB69-27CE-7751-AE52-FF37A8F95B47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12" name="Ovaal 1611">
                <a:extLst>
                  <a:ext uri="{FF2B5EF4-FFF2-40B4-BE49-F238E27FC236}">
                    <a16:creationId xmlns:a16="http://schemas.microsoft.com/office/drawing/2014/main" id="{03B56239-A67A-D5F6-FD78-C468CF68BAB4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13" name="Ovaal 1612">
                <a:extLst>
                  <a:ext uri="{FF2B5EF4-FFF2-40B4-BE49-F238E27FC236}">
                    <a16:creationId xmlns:a16="http://schemas.microsoft.com/office/drawing/2014/main" id="{23B7EB5D-2F22-92EF-D216-478167ACDE4C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14" name="Ovaal 1613">
                <a:extLst>
                  <a:ext uri="{FF2B5EF4-FFF2-40B4-BE49-F238E27FC236}">
                    <a16:creationId xmlns:a16="http://schemas.microsoft.com/office/drawing/2014/main" id="{FC20366E-AC0F-BDAB-5343-2CE960E1702C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15" name="Ovaal 1614">
                <a:extLst>
                  <a:ext uri="{FF2B5EF4-FFF2-40B4-BE49-F238E27FC236}">
                    <a16:creationId xmlns:a16="http://schemas.microsoft.com/office/drawing/2014/main" id="{EA2EDCAB-683A-E0BF-8F17-036F76CB4C2B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16" name="Ovaal 1615">
                <a:extLst>
                  <a:ext uri="{FF2B5EF4-FFF2-40B4-BE49-F238E27FC236}">
                    <a16:creationId xmlns:a16="http://schemas.microsoft.com/office/drawing/2014/main" id="{E4022235-7110-2159-B3DD-70567079231C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17" name="Ovaal 1616">
                <a:extLst>
                  <a:ext uri="{FF2B5EF4-FFF2-40B4-BE49-F238E27FC236}">
                    <a16:creationId xmlns:a16="http://schemas.microsoft.com/office/drawing/2014/main" id="{EF4C5B23-C30D-A905-F682-656225F1430E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605" name="Tekstvak 1604">
              <a:extLst>
                <a:ext uri="{FF2B5EF4-FFF2-40B4-BE49-F238E27FC236}">
                  <a16:creationId xmlns:a16="http://schemas.microsoft.com/office/drawing/2014/main" id="{66B4CEA2-A925-2A7E-EC9E-ED3DC6C499DE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606" name="Tekstvak 1605">
              <a:extLst>
                <a:ext uri="{FF2B5EF4-FFF2-40B4-BE49-F238E27FC236}">
                  <a16:creationId xmlns:a16="http://schemas.microsoft.com/office/drawing/2014/main" id="{E9859DB7-4D13-DCA3-7854-88E0B29B29AF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607" name="Tekstvak 1606">
              <a:extLst>
                <a:ext uri="{FF2B5EF4-FFF2-40B4-BE49-F238E27FC236}">
                  <a16:creationId xmlns:a16="http://schemas.microsoft.com/office/drawing/2014/main" id="{BF819A17-A532-E983-138C-49421D97266A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608" name="Tekstvak 1607">
              <a:extLst>
                <a:ext uri="{FF2B5EF4-FFF2-40B4-BE49-F238E27FC236}">
                  <a16:creationId xmlns:a16="http://schemas.microsoft.com/office/drawing/2014/main" id="{3562D84C-17FC-A24C-7D34-A3B52A39A4EB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1624" name="Rechthoek: afgeschuinde bovenhoeken 1623">
            <a:extLst>
              <a:ext uri="{FF2B5EF4-FFF2-40B4-BE49-F238E27FC236}">
                <a16:creationId xmlns:a16="http://schemas.microsoft.com/office/drawing/2014/main" id="{CCEADD40-B573-8F8A-B20B-F99808D59011}"/>
              </a:ext>
            </a:extLst>
          </p:cNvPr>
          <p:cNvSpPr/>
          <p:nvPr/>
        </p:nvSpPr>
        <p:spPr>
          <a:xfrm rot="10800000">
            <a:off x="6439697" y="4034451"/>
            <a:ext cx="226397" cy="14794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625" name="Groep 1624">
            <a:extLst>
              <a:ext uri="{FF2B5EF4-FFF2-40B4-BE49-F238E27FC236}">
                <a16:creationId xmlns:a16="http://schemas.microsoft.com/office/drawing/2014/main" id="{F33F85FA-D869-D37A-B31C-CBFA4C169900}"/>
              </a:ext>
            </a:extLst>
          </p:cNvPr>
          <p:cNvGrpSpPr/>
          <p:nvPr/>
        </p:nvGrpSpPr>
        <p:grpSpPr>
          <a:xfrm>
            <a:off x="4996732" y="3622657"/>
            <a:ext cx="901700" cy="880744"/>
            <a:chOff x="2618468" y="1109184"/>
            <a:chExt cx="901700" cy="880744"/>
          </a:xfrm>
        </p:grpSpPr>
        <p:grpSp>
          <p:nvGrpSpPr>
            <p:cNvPr id="1626" name="Groep 1625">
              <a:extLst>
                <a:ext uri="{FF2B5EF4-FFF2-40B4-BE49-F238E27FC236}">
                  <a16:creationId xmlns:a16="http://schemas.microsoft.com/office/drawing/2014/main" id="{09D2C73D-2743-9EAB-246D-73CB8613241D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641" name="Rechthoek 1640">
                <a:extLst>
                  <a:ext uri="{FF2B5EF4-FFF2-40B4-BE49-F238E27FC236}">
                    <a16:creationId xmlns:a16="http://schemas.microsoft.com/office/drawing/2014/main" id="{50EF24AF-9605-9F05-758D-8B9BE84E4D41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42" name="Rechthoek 1641">
                <a:extLst>
                  <a:ext uri="{FF2B5EF4-FFF2-40B4-BE49-F238E27FC236}">
                    <a16:creationId xmlns:a16="http://schemas.microsoft.com/office/drawing/2014/main" id="{28CD2AAD-DB81-6EC5-6E4B-640E05EBD61E}"/>
                  </a:ext>
                </a:extLst>
              </p:cNvPr>
              <p:cNvSpPr/>
              <p:nvPr/>
            </p:nvSpPr>
            <p:spPr>
              <a:xfrm>
                <a:off x="2791460" y="584493"/>
                <a:ext cx="901700" cy="747396"/>
              </a:xfrm>
              <a:prstGeom prst="rect">
                <a:avLst/>
              </a:prstGeom>
              <a:solidFill>
                <a:srgbClr val="0070C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43" name="Rechthoek: afgeronde hoeken 1642">
                <a:extLst>
                  <a:ext uri="{FF2B5EF4-FFF2-40B4-BE49-F238E27FC236}">
                    <a16:creationId xmlns:a16="http://schemas.microsoft.com/office/drawing/2014/main" id="{9F2542B2-D798-1CA4-16B0-F490EA6E0E64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44" name="Rechthoek: afgeronde hoeken 1643">
                <a:extLst>
                  <a:ext uri="{FF2B5EF4-FFF2-40B4-BE49-F238E27FC236}">
                    <a16:creationId xmlns:a16="http://schemas.microsoft.com/office/drawing/2014/main" id="{17843402-DED1-59FD-F4AE-7E8B710779FE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45" name="Rechthoek: afgeronde hoeken 1644">
                <a:extLst>
                  <a:ext uri="{FF2B5EF4-FFF2-40B4-BE49-F238E27FC236}">
                    <a16:creationId xmlns:a16="http://schemas.microsoft.com/office/drawing/2014/main" id="{E831BC95-19D9-D279-67E8-31CEA2365D4C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46" name="Rechthoek: afgeronde hoeken 1645">
                <a:extLst>
                  <a:ext uri="{FF2B5EF4-FFF2-40B4-BE49-F238E27FC236}">
                    <a16:creationId xmlns:a16="http://schemas.microsoft.com/office/drawing/2014/main" id="{AAEE99AC-2064-E353-0F5F-31F905C39626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627" name="Groep 1626">
              <a:extLst>
                <a:ext uri="{FF2B5EF4-FFF2-40B4-BE49-F238E27FC236}">
                  <a16:creationId xmlns:a16="http://schemas.microsoft.com/office/drawing/2014/main" id="{FDBCD151-9B37-7A21-A6F0-421B06CE24F4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632" name="Ovaal 1631">
                <a:extLst>
                  <a:ext uri="{FF2B5EF4-FFF2-40B4-BE49-F238E27FC236}">
                    <a16:creationId xmlns:a16="http://schemas.microsoft.com/office/drawing/2014/main" id="{74376432-D030-3579-71D8-5E4EBA6369C0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33" name="Ovaal 1632">
                <a:extLst>
                  <a:ext uri="{FF2B5EF4-FFF2-40B4-BE49-F238E27FC236}">
                    <a16:creationId xmlns:a16="http://schemas.microsoft.com/office/drawing/2014/main" id="{47D281D1-90AF-B726-B480-0D25AB2503AD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34" name="Ovaal 1633">
                <a:extLst>
                  <a:ext uri="{FF2B5EF4-FFF2-40B4-BE49-F238E27FC236}">
                    <a16:creationId xmlns:a16="http://schemas.microsoft.com/office/drawing/2014/main" id="{42D93998-7DF4-613D-6DE3-FBF429CC94B2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35" name="Ovaal 1634">
                <a:extLst>
                  <a:ext uri="{FF2B5EF4-FFF2-40B4-BE49-F238E27FC236}">
                    <a16:creationId xmlns:a16="http://schemas.microsoft.com/office/drawing/2014/main" id="{8A7EA594-994B-0323-C1CA-1E650D93FC83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36" name="Ovaal 1635">
                <a:extLst>
                  <a:ext uri="{FF2B5EF4-FFF2-40B4-BE49-F238E27FC236}">
                    <a16:creationId xmlns:a16="http://schemas.microsoft.com/office/drawing/2014/main" id="{81E05699-520F-7A1D-B429-0E7557705D99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37" name="Ovaal 1636">
                <a:extLst>
                  <a:ext uri="{FF2B5EF4-FFF2-40B4-BE49-F238E27FC236}">
                    <a16:creationId xmlns:a16="http://schemas.microsoft.com/office/drawing/2014/main" id="{99A93D74-F635-81A7-CF10-4AD37DE597C6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38" name="Ovaal 1637">
                <a:extLst>
                  <a:ext uri="{FF2B5EF4-FFF2-40B4-BE49-F238E27FC236}">
                    <a16:creationId xmlns:a16="http://schemas.microsoft.com/office/drawing/2014/main" id="{E3D1C8CC-8573-4687-A960-2E90EA6C3E3B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39" name="Ovaal 1638">
                <a:extLst>
                  <a:ext uri="{FF2B5EF4-FFF2-40B4-BE49-F238E27FC236}">
                    <a16:creationId xmlns:a16="http://schemas.microsoft.com/office/drawing/2014/main" id="{9994C436-7D3D-54B2-0418-CA8EDA5E5ECD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40" name="Ovaal 1639">
                <a:extLst>
                  <a:ext uri="{FF2B5EF4-FFF2-40B4-BE49-F238E27FC236}">
                    <a16:creationId xmlns:a16="http://schemas.microsoft.com/office/drawing/2014/main" id="{AB2D80F0-7DA3-A4BA-BFA7-A7E78F2A7D90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628" name="Tekstvak 1627">
              <a:extLst>
                <a:ext uri="{FF2B5EF4-FFF2-40B4-BE49-F238E27FC236}">
                  <a16:creationId xmlns:a16="http://schemas.microsoft.com/office/drawing/2014/main" id="{F97FA31B-D149-933C-BAA7-1A452F84C15B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629" name="Tekstvak 1628">
              <a:extLst>
                <a:ext uri="{FF2B5EF4-FFF2-40B4-BE49-F238E27FC236}">
                  <a16:creationId xmlns:a16="http://schemas.microsoft.com/office/drawing/2014/main" id="{5EF4BC58-3052-0FA1-45CF-BFEEA1290C75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630" name="Tekstvak 1629">
              <a:extLst>
                <a:ext uri="{FF2B5EF4-FFF2-40B4-BE49-F238E27FC236}">
                  <a16:creationId xmlns:a16="http://schemas.microsoft.com/office/drawing/2014/main" id="{2E6173B0-C41A-B8AD-ADC1-6F2D04016128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631" name="Tekstvak 1630">
              <a:extLst>
                <a:ext uri="{FF2B5EF4-FFF2-40B4-BE49-F238E27FC236}">
                  <a16:creationId xmlns:a16="http://schemas.microsoft.com/office/drawing/2014/main" id="{CFBB9846-4DC1-6223-6555-E7937A392D72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1647" name="Rechthoek: afgeschuinde bovenhoeken 1646">
            <a:extLst>
              <a:ext uri="{FF2B5EF4-FFF2-40B4-BE49-F238E27FC236}">
                <a16:creationId xmlns:a16="http://schemas.microsoft.com/office/drawing/2014/main" id="{49085439-0A92-231C-65E4-FFF42125ACBA}"/>
              </a:ext>
            </a:extLst>
          </p:cNvPr>
          <p:cNvSpPr/>
          <p:nvPr/>
        </p:nvSpPr>
        <p:spPr>
          <a:xfrm rot="10800000">
            <a:off x="5433313" y="4035468"/>
            <a:ext cx="226397" cy="14794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648" name="Groep 1647">
            <a:extLst>
              <a:ext uri="{FF2B5EF4-FFF2-40B4-BE49-F238E27FC236}">
                <a16:creationId xmlns:a16="http://schemas.microsoft.com/office/drawing/2014/main" id="{1957003A-5D17-3A6B-679F-4CFB1C3B2E51}"/>
              </a:ext>
            </a:extLst>
          </p:cNvPr>
          <p:cNvGrpSpPr/>
          <p:nvPr/>
        </p:nvGrpSpPr>
        <p:grpSpPr>
          <a:xfrm>
            <a:off x="7136124" y="2508050"/>
            <a:ext cx="901700" cy="880744"/>
            <a:chOff x="2618468" y="1109184"/>
            <a:chExt cx="901700" cy="880744"/>
          </a:xfrm>
        </p:grpSpPr>
        <p:grpSp>
          <p:nvGrpSpPr>
            <p:cNvPr id="1649" name="Groep 1648">
              <a:extLst>
                <a:ext uri="{FF2B5EF4-FFF2-40B4-BE49-F238E27FC236}">
                  <a16:creationId xmlns:a16="http://schemas.microsoft.com/office/drawing/2014/main" id="{3E80B68B-40F6-AD5A-C52E-651DC33D004D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667" name="Rechthoek 1666">
                <a:extLst>
                  <a:ext uri="{FF2B5EF4-FFF2-40B4-BE49-F238E27FC236}">
                    <a16:creationId xmlns:a16="http://schemas.microsoft.com/office/drawing/2014/main" id="{1B5B333A-B068-00E8-B629-5CF49A30A66D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68" name="Rechthoek 1667">
                <a:extLst>
                  <a:ext uri="{FF2B5EF4-FFF2-40B4-BE49-F238E27FC236}">
                    <a16:creationId xmlns:a16="http://schemas.microsoft.com/office/drawing/2014/main" id="{90EBD245-D19D-1C32-7A4F-8838D13226F4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69" name="Rechthoek: afgeronde hoeken 1668">
                <a:extLst>
                  <a:ext uri="{FF2B5EF4-FFF2-40B4-BE49-F238E27FC236}">
                    <a16:creationId xmlns:a16="http://schemas.microsoft.com/office/drawing/2014/main" id="{26B266E3-4A19-1772-39D7-905BD56091A6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70" name="Rechthoek: afgeronde hoeken 1669">
                <a:extLst>
                  <a:ext uri="{FF2B5EF4-FFF2-40B4-BE49-F238E27FC236}">
                    <a16:creationId xmlns:a16="http://schemas.microsoft.com/office/drawing/2014/main" id="{244521A2-780B-9062-A992-47776CEC8BFB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71" name="Rechthoek: afgeronde hoeken 1670">
                <a:extLst>
                  <a:ext uri="{FF2B5EF4-FFF2-40B4-BE49-F238E27FC236}">
                    <a16:creationId xmlns:a16="http://schemas.microsoft.com/office/drawing/2014/main" id="{A7C9CC9C-915B-D561-F2B4-2422FB1CCD60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72" name="Rechthoek: afgeronde hoeken 1671">
                <a:extLst>
                  <a:ext uri="{FF2B5EF4-FFF2-40B4-BE49-F238E27FC236}">
                    <a16:creationId xmlns:a16="http://schemas.microsoft.com/office/drawing/2014/main" id="{A9CC9F0E-5A86-B4F6-6985-4BC51CDD15E2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650" name="Groep 1649">
              <a:extLst>
                <a:ext uri="{FF2B5EF4-FFF2-40B4-BE49-F238E27FC236}">
                  <a16:creationId xmlns:a16="http://schemas.microsoft.com/office/drawing/2014/main" id="{0E7DAC99-CACD-067E-D01F-DF2F9DBCAA1A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655" name="Ovaal 1654">
                <a:extLst>
                  <a:ext uri="{FF2B5EF4-FFF2-40B4-BE49-F238E27FC236}">
                    <a16:creationId xmlns:a16="http://schemas.microsoft.com/office/drawing/2014/main" id="{294DFA00-4B69-88FB-8258-969B39DF8E2D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56" name="Ovaal 1655">
                <a:extLst>
                  <a:ext uri="{FF2B5EF4-FFF2-40B4-BE49-F238E27FC236}">
                    <a16:creationId xmlns:a16="http://schemas.microsoft.com/office/drawing/2014/main" id="{0E7C4ACA-833C-817B-531A-1D35415506C4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57" name="Ovaal 1656">
                <a:extLst>
                  <a:ext uri="{FF2B5EF4-FFF2-40B4-BE49-F238E27FC236}">
                    <a16:creationId xmlns:a16="http://schemas.microsoft.com/office/drawing/2014/main" id="{058EF1A9-CFD3-9ACF-F6EF-805B8C019A26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58" name="Ovaal 1657">
                <a:extLst>
                  <a:ext uri="{FF2B5EF4-FFF2-40B4-BE49-F238E27FC236}">
                    <a16:creationId xmlns:a16="http://schemas.microsoft.com/office/drawing/2014/main" id="{7704CBB2-85D6-6584-2889-6A84DC65112D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59" name="Ovaal 1658">
                <a:extLst>
                  <a:ext uri="{FF2B5EF4-FFF2-40B4-BE49-F238E27FC236}">
                    <a16:creationId xmlns:a16="http://schemas.microsoft.com/office/drawing/2014/main" id="{E9356794-FAEB-DBB4-FCEA-41A2E4746534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60" name="Ovaal 1659">
                <a:extLst>
                  <a:ext uri="{FF2B5EF4-FFF2-40B4-BE49-F238E27FC236}">
                    <a16:creationId xmlns:a16="http://schemas.microsoft.com/office/drawing/2014/main" id="{1A91C2EC-4ACE-A29D-DB88-5C6200D1DFA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61" name="Ovaal 1660">
                <a:extLst>
                  <a:ext uri="{FF2B5EF4-FFF2-40B4-BE49-F238E27FC236}">
                    <a16:creationId xmlns:a16="http://schemas.microsoft.com/office/drawing/2014/main" id="{8925B0E4-AFE9-9139-2CBA-79C0034CF14B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62" name="Ovaal 1661">
                <a:extLst>
                  <a:ext uri="{FF2B5EF4-FFF2-40B4-BE49-F238E27FC236}">
                    <a16:creationId xmlns:a16="http://schemas.microsoft.com/office/drawing/2014/main" id="{A041E2C3-B6FD-3CED-6A33-430C16170E21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63" name="Ovaal 1662">
                <a:extLst>
                  <a:ext uri="{FF2B5EF4-FFF2-40B4-BE49-F238E27FC236}">
                    <a16:creationId xmlns:a16="http://schemas.microsoft.com/office/drawing/2014/main" id="{1BD3AFF2-2B8B-A871-1D2C-F1FD3E7981B4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64" name="Ovaal 1663">
                <a:extLst>
                  <a:ext uri="{FF2B5EF4-FFF2-40B4-BE49-F238E27FC236}">
                    <a16:creationId xmlns:a16="http://schemas.microsoft.com/office/drawing/2014/main" id="{A3D1F246-D27A-08B3-8F7E-9A2A1296FCB8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65" name="Ovaal 1664">
                <a:extLst>
                  <a:ext uri="{FF2B5EF4-FFF2-40B4-BE49-F238E27FC236}">
                    <a16:creationId xmlns:a16="http://schemas.microsoft.com/office/drawing/2014/main" id="{D3E8B890-FAFE-97A9-21B3-615145942DD1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66" name="Ovaal 1665">
                <a:extLst>
                  <a:ext uri="{FF2B5EF4-FFF2-40B4-BE49-F238E27FC236}">
                    <a16:creationId xmlns:a16="http://schemas.microsoft.com/office/drawing/2014/main" id="{D4831E82-AA38-E361-75DA-B27740B76CFD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651" name="Tekstvak 1650">
              <a:extLst>
                <a:ext uri="{FF2B5EF4-FFF2-40B4-BE49-F238E27FC236}">
                  <a16:creationId xmlns:a16="http://schemas.microsoft.com/office/drawing/2014/main" id="{C249AD1A-E6DD-8799-73C9-229FB6E9AFAF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652" name="Tekstvak 1651">
              <a:extLst>
                <a:ext uri="{FF2B5EF4-FFF2-40B4-BE49-F238E27FC236}">
                  <a16:creationId xmlns:a16="http://schemas.microsoft.com/office/drawing/2014/main" id="{50B42A44-873D-723F-CA80-3CB05821AEF5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653" name="Tekstvak 1652">
              <a:extLst>
                <a:ext uri="{FF2B5EF4-FFF2-40B4-BE49-F238E27FC236}">
                  <a16:creationId xmlns:a16="http://schemas.microsoft.com/office/drawing/2014/main" id="{F868FE0D-A52D-418B-55C0-2D817DE3FA6A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654" name="Tekstvak 1653">
              <a:extLst>
                <a:ext uri="{FF2B5EF4-FFF2-40B4-BE49-F238E27FC236}">
                  <a16:creationId xmlns:a16="http://schemas.microsoft.com/office/drawing/2014/main" id="{DDED35F6-5E3E-5252-891C-D91B7192D319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673" name="Groep 1672">
            <a:extLst>
              <a:ext uri="{FF2B5EF4-FFF2-40B4-BE49-F238E27FC236}">
                <a16:creationId xmlns:a16="http://schemas.microsoft.com/office/drawing/2014/main" id="{322E40B6-1F81-7946-5D00-9505C2DFBB84}"/>
              </a:ext>
            </a:extLst>
          </p:cNvPr>
          <p:cNvGrpSpPr/>
          <p:nvPr/>
        </p:nvGrpSpPr>
        <p:grpSpPr>
          <a:xfrm>
            <a:off x="8136716" y="2508050"/>
            <a:ext cx="901700" cy="880744"/>
            <a:chOff x="2618468" y="1109184"/>
            <a:chExt cx="901700" cy="880744"/>
          </a:xfrm>
        </p:grpSpPr>
        <p:grpSp>
          <p:nvGrpSpPr>
            <p:cNvPr id="1674" name="Groep 1673">
              <a:extLst>
                <a:ext uri="{FF2B5EF4-FFF2-40B4-BE49-F238E27FC236}">
                  <a16:creationId xmlns:a16="http://schemas.microsoft.com/office/drawing/2014/main" id="{AC64F27A-7300-276A-67F2-5C58CBBB81EC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692" name="Rechthoek 1691">
                <a:extLst>
                  <a:ext uri="{FF2B5EF4-FFF2-40B4-BE49-F238E27FC236}">
                    <a16:creationId xmlns:a16="http://schemas.microsoft.com/office/drawing/2014/main" id="{60B90CE9-3DEB-8FAB-330D-B8A72FAB02D0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93" name="Rechthoek 1692">
                <a:extLst>
                  <a:ext uri="{FF2B5EF4-FFF2-40B4-BE49-F238E27FC236}">
                    <a16:creationId xmlns:a16="http://schemas.microsoft.com/office/drawing/2014/main" id="{D3E68AC7-3585-96BE-EC81-CD597DC47CB2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FF00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94" name="Rechthoek: afgeronde hoeken 1693">
                <a:extLst>
                  <a:ext uri="{FF2B5EF4-FFF2-40B4-BE49-F238E27FC236}">
                    <a16:creationId xmlns:a16="http://schemas.microsoft.com/office/drawing/2014/main" id="{496A8753-698E-11D3-9925-987A59F19A8E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95" name="Rechthoek: afgeronde hoeken 1694">
                <a:extLst>
                  <a:ext uri="{FF2B5EF4-FFF2-40B4-BE49-F238E27FC236}">
                    <a16:creationId xmlns:a16="http://schemas.microsoft.com/office/drawing/2014/main" id="{54FD80D0-9AD0-EC73-90A3-9F6DDF1DF671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96" name="Rechthoek: afgeronde hoeken 1695">
                <a:extLst>
                  <a:ext uri="{FF2B5EF4-FFF2-40B4-BE49-F238E27FC236}">
                    <a16:creationId xmlns:a16="http://schemas.microsoft.com/office/drawing/2014/main" id="{B283034C-E220-326C-6A60-34BB26E0CC78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97" name="Rechthoek: afgeronde hoeken 1696">
                <a:extLst>
                  <a:ext uri="{FF2B5EF4-FFF2-40B4-BE49-F238E27FC236}">
                    <a16:creationId xmlns:a16="http://schemas.microsoft.com/office/drawing/2014/main" id="{02D8F54B-F076-8255-046B-5486135E1103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675" name="Groep 1674">
              <a:extLst>
                <a:ext uri="{FF2B5EF4-FFF2-40B4-BE49-F238E27FC236}">
                  <a16:creationId xmlns:a16="http://schemas.microsoft.com/office/drawing/2014/main" id="{98B9021B-EC55-B126-97CC-90852BB6BB5B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680" name="Ovaal 1679">
                <a:extLst>
                  <a:ext uri="{FF2B5EF4-FFF2-40B4-BE49-F238E27FC236}">
                    <a16:creationId xmlns:a16="http://schemas.microsoft.com/office/drawing/2014/main" id="{0C73C007-AEDD-2299-A66A-00B39F38CDDA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81" name="Ovaal 1680">
                <a:extLst>
                  <a:ext uri="{FF2B5EF4-FFF2-40B4-BE49-F238E27FC236}">
                    <a16:creationId xmlns:a16="http://schemas.microsoft.com/office/drawing/2014/main" id="{F2B5B9CC-F3A0-7321-0A7B-57F7FC8804F1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82" name="Ovaal 1681">
                <a:extLst>
                  <a:ext uri="{FF2B5EF4-FFF2-40B4-BE49-F238E27FC236}">
                    <a16:creationId xmlns:a16="http://schemas.microsoft.com/office/drawing/2014/main" id="{92871C23-F913-979C-66D5-EE437238B3CC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83" name="Ovaal 1682">
                <a:extLst>
                  <a:ext uri="{FF2B5EF4-FFF2-40B4-BE49-F238E27FC236}">
                    <a16:creationId xmlns:a16="http://schemas.microsoft.com/office/drawing/2014/main" id="{F8E9BC87-6497-660E-6A0B-CAD3D4DB6D6D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84" name="Ovaal 1683">
                <a:extLst>
                  <a:ext uri="{FF2B5EF4-FFF2-40B4-BE49-F238E27FC236}">
                    <a16:creationId xmlns:a16="http://schemas.microsoft.com/office/drawing/2014/main" id="{8DC39B9B-A80C-CE71-F7DE-9473F4A7C341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85" name="Ovaal 1684">
                <a:extLst>
                  <a:ext uri="{FF2B5EF4-FFF2-40B4-BE49-F238E27FC236}">
                    <a16:creationId xmlns:a16="http://schemas.microsoft.com/office/drawing/2014/main" id="{69F70A32-9541-BC03-3B8E-066A705633AF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86" name="Ovaal 1685">
                <a:extLst>
                  <a:ext uri="{FF2B5EF4-FFF2-40B4-BE49-F238E27FC236}">
                    <a16:creationId xmlns:a16="http://schemas.microsoft.com/office/drawing/2014/main" id="{D2A05F82-6604-44CE-4831-20CA0DFDA6A4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687" name="Ovaal 1686">
                <a:extLst>
                  <a:ext uri="{FF2B5EF4-FFF2-40B4-BE49-F238E27FC236}">
                    <a16:creationId xmlns:a16="http://schemas.microsoft.com/office/drawing/2014/main" id="{C5A03A64-0FB2-8E8F-33E6-87FDC8A58F97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88" name="Ovaal 1687">
                <a:extLst>
                  <a:ext uri="{FF2B5EF4-FFF2-40B4-BE49-F238E27FC236}">
                    <a16:creationId xmlns:a16="http://schemas.microsoft.com/office/drawing/2014/main" id="{CE370A75-2862-A54D-58DB-010F686B990D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89" name="Ovaal 1688">
                <a:extLst>
                  <a:ext uri="{FF2B5EF4-FFF2-40B4-BE49-F238E27FC236}">
                    <a16:creationId xmlns:a16="http://schemas.microsoft.com/office/drawing/2014/main" id="{D6E8E388-C59E-96D1-B86B-DA5DDBA94519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90" name="Ovaal 1689">
                <a:extLst>
                  <a:ext uri="{FF2B5EF4-FFF2-40B4-BE49-F238E27FC236}">
                    <a16:creationId xmlns:a16="http://schemas.microsoft.com/office/drawing/2014/main" id="{29DDAD03-131F-E8CC-53BA-B7732C4947CA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91" name="Ovaal 1690">
                <a:extLst>
                  <a:ext uri="{FF2B5EF4-FFF2-40B4-BE49-F238E27FC236}">
                    <a16:creationId xmlns:a16="http://schemas.microsoft.com/office/drawing/2014/main" id="{A58C7A43-32B5-4344-E7C0-16D345384E17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676" name="Tekstvak 1675">
              <a:extLst>
                <a:ext uri="{FF2B5EF4-FFF2-40B4-BE49-F238E27FC236}">
                  <a16:creationId xmlns:a16="http://schemas.microsoft.com/office/drawing/2014/main" id="{AF73EF42-0BB4-E16F-4654-E55685D451B5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677" name="Tekstvak 1676">
              <a:extLst>
                <a:ext uri="{FF2B5EF4-FFF2-40B4-BE49-F238E27FC236}">
                  <a16:creationId xmlns:a16="http://schemas.microsoft.com/office/drawing/2014/main" id="{46883DBC-0EED-E47B-4D47-F93580ADF49F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678" name="Tekstvak 1677">
              <a:extLst>
                <a:ext uri="{FF2B5EF4-FFF2-40B4-BE49-F238E27FC236}">
                  <a16:creationId xmlns:a16="http://schemas.microsoft.com/office/drawing/2014/main" id="{E882DEDA-D2D3-1A31-BBA2-62D5237431B9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1679" name="Tekstvak 1678">
              <a:extLst>
                <a:ext uri="{FF2B5EF4-FFF2-40B4-BE49-F238E27FC236}">
                  <a16:creationId xmlns:a16="http://schemas.microsoft.com/office/drawing/2014/main" id="{110A1FF6-C0BA-B33E-1722-8FA0E0BE7D06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698" name="Groep 1697">
            <a:extLst>
              <a:ext uri="{FF2B5EF4-FFF2-40B4-BE49-F238E27FC236}">
                <a16:creationId xmlns:a16="http://schemas.microsoft.com/office/drawing/2014/main" id="{18D806E6-861F-286F-5CC3-41049E851875}"/>
              </a:ext>
            </a:extLst>
          </p:cNvPr>
          <p:cNvGrpSpPr/>
          <p:nvPr/>
        </p:nvGrpSpPr>
        <p:grpSpPr>
          <a:xfrm>
            <a:off x="4991338" y="1563956"/>
            <a:ext cx="901700" cy="868870"/>
            <a:chOff x="2012712" y="1570305"/>
            <a:chExt cx="901700" cy="868870"/>
          </a:xfrm>
        </p:grpSpPr>
        <p:grpSp>
          <p:nvGrpSpPr>
            <p:cNvPr id="1699" name="Groep 1698">
              <a:extLst>
                <a:ext uri="{FF2B5EF4-FFF2-40B4-BE49-F238E27FC236}">
                  <a16:creationId xmlns:a16="http://schemas.microsoft.com/office/drawing/2014/main" id="{79D62A2D-3F30-5ADE-F732-0EBEC8EC6872}"/>
                </a:ext>
              </a:extLst>
            </p:cNvPr>
            <p:cNvGrpSpPr/>
            <p:nvPr/>
          </p:nvGrpSpPr>
          <p:grpSpPr>
            <a:xfrm>
              <a:off x="2012712" y="1570305"/>
              <a:ext cx="901700" cy="868870"/>
              <a:chOff x="2618468" y="1105600"/>
              <a:chExt cx="901700" cy="868870"/>
            </a:xfrm>
          </p:grpSpPr>
          <p:grpSp>
            <p:nvGrpSpPr>
              <p:cNvPr id="1704" name="Groep 1703">
                <a:extLst>
                  <a:ext uri="{FF2B5EF4-FFF2-40B4-BE49-F238E27FC236}">
                    <a16:creationId xmlns:a16="http://schemas.microsoft.com/office/drawing/2014/main" id="{372FA54F-542E-2A86-0E94-93DF466D3635}"/>
                  </a:ext>
                </a:extLst>
              </p:cNvPr>
              <p:cNvGrpSpPr/>
              <p:nvPr/>
            </p:nvGrpSpPr>
            <p:grpSpPr>
              <a:xfrm rot="10800000">
                <a:off x="2618468" y="1126372"/>
                <a:ext cx="901700" cy="828040"/>
                <a:chOff x="2791460" y="551180"/>
                <a:chExt cx="901700" cy="828040"/>
              </a:xfrm>
            </p:grpSpPr>
            <p:sp>
              <p:nvSpPr>
                <p:cNvPr id="1722" name="Rechthoek 1721">
                  <a:extLst>
                    <a:ext uri="{FF2B5EF4-FFF2-40B4-BE49-F238E27FC236}">
                      <a16:creationId xmlns:a16="http://schemas.microsoft.com/office/drawing/2014/main" id="{F6085C19-23C9-5B00-FF0C-D862AC48E70E}"/>
                    </a:ext>
                  </a:extLst>
                </p:cNvPr>
                <p:cNvSpPr/>
                <p:nvPr/>
              </p:nvSpPr>
              <p:spPr>
                <a:xfrm>
                  <a:off x="2791460" y="551180"/>
                  <a:ext cx="901700" cy="828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23" name="Rechthoek 1722">
                  <a:extLst>
                    <a:ext uri="{FF2B5EF4-FFF2-40B4-BE49-F238E27FC236}">
                      <a16:creationId xmlns:a16="http://schemas.microsoft.com/office/drawing/2014/main" id="{B8068175-5247-F216-7FF9-ACC4D1D1DCE3}"/>
                    </a:ext>
                  </a:extLst>
                </p:cNvPr>
                <p:cNvSpPr/>
                <p:nvPr/>
              </p:nvSpPr>
              <p:spPr>
                <a:xfrm>
                  <a:off x="2791460" y="584505"/>
                  <a:ext cx="901700" cy="747396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24" name="Rechthoek: afgeronde hoeken 1723">
                  <a:extLst>
                    <a:ext uri="{FF2B5EF4-FFF2-40B4-BE49-F238E27FC236}">
                      <a16:creationId xmlns:a16="http://schemas.microsoft.com/office/drawing/2014/main" id="{9A271E69-3D7E-76AB-BB26-CA89721E15EE}"/>
                    </a:ext>
                  </a:extLst>
                </p:cNvPr>
                <p:cNvSpPr/>
                <p:nvPr/>
              </p:nvSpPr>
              <p:spPr>
                <a:xfrm rot="2492360">
                  <a:off x="2862837" y="617199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25" name="Rechthoek: afgeronde hoeken 1724">
                  <a:extLst>
                    <a:ext uri="{FF2B5EF4-FFF2-40B4-BE49-F238E27FC236}">
                      <a16:creationId xmlns:a16="http://schemas.microsoft.com/office/drawing/2014/main" id="{1F9E33F7-5F58-2DD2-93AA-449D78BAB8AF}"/>
                    </a:ext>
                  </a:extLst>
                </p:cNvPr>
                <p:cNvSpPr/>
                <p:nvPr/>
              </p:nvSpPr>
              <p:spPr>
                <a:xfrm rot="2492360">
                  <a:off x="2862838" y="1156452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26" name="Rechthoek: afgeronde hoeken 1725">
                  <a:extLst>
                    <a:ext uri="{FF2B5EF4-FFF2-40B4-BE49-F238E27FC236}">
                      <a16:creationId xmlns:a16="http://schemas.microsoft.com/office/drawing/2014/main" id="{C05B3E13-D62B-7741-B9C9-A9FDD9AB6675}"/>
                    </a:ext>
                  </a:extLst>
                </p:cNvPr>
                <p:cNvSpPr/>
                <p:nvPr/>
              </p:nvSpPr>
              <p:spPr>
                <a:xfrm rot="2492360">
                  <a:off x="3415288" y="616908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27" name="Rechthoek: afgeronde hoeken 1726">
                  <a:extLst>
                    <a:ext uri="{FF2B5EF4-FFF2-40B4-BE49-F238E27FC236}">
                      <a16:creationId xmlns:a16="http://schemas.microsoft.com/office/drawing/2014/main" id="{1E6ADEFC-E649-B0FD-E51D-141CE85E2FD0}"/>
                    </a:ext>
                  </a:extLst>
                </p:cNvPr>
                <p:cNvSpPr/>
                <p:nvPr/>
              </p:nvSpPr>
              <p:spPr>
                <a:xfrm rot="2492360">
                  <a:off x="3415288" y="1156454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1705" name="Groep 1704">
                <a:extLst>
                  <a:ext uri="{FF2B5EF4-FFF2-40B4-BE49-F238E27FC236}">
                    <a16:creationId xmlns:a16="http://schemas.microsoft.com/office/drawing/2014/main" id="{6967BF68-7C78-E4CE-82D5-1702B3AFB3C3}"/>
                  </a:ext>
                </a:extLst>
              </p:cNvPr>
              <p:cNvGrpSpPr/>
              <p:nvPr/>
            </p:nvGrpSpPr>
            <p:grpSpPr>
              <a:xfrm>
                <a:off x="2678450" y="1247977"/>
                <a:ext cx="781736" cy="584834"/>
                <a:chOff x="2072639" y="564513"/>
                <a:chExt cx="781736" cy="584834"/>
              </a:xfrm>
            </p:grpSpPr>
            <p:sp>
              <p:nvSpPr>
                <p:cNvPr id="1710" name="Ovaal 1709">
                  <a:extLst>
                    <a:ext uri="{FF2B5EF4-FFF2-40B4-BE49-F238E27FC236}">
                      <a16:creationId xmlns:a16="http://schemas.microsoft.com/office/drawing/2014/main" id="{2BB3D7B1-658F-5B6F-1288-580EE6B3931E}"/>
                    </a:ext>
                  </a:extLst>
                </p:cNvPr>
                <p:cNvSpPr/>
                <p:nvPr/>
              </p:nvSpPr>
              <p:spPr>
                <a:xfrm>
                  <a:off x="2594072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11" name="Ovaal 1710">
                  <a:extLst>
                    <a:ext uri="{FF2B5EF4-FFF2-40B4-BE49-F238E27FC236}">
                      <a16:creationId xmlns:a16="http://schemas.microsoft.com/office/drawing/2014/main" id="{A6BBEE1D-709D-18A1-1D41-E919EC66D601}"/>
                    </a:ext>
                  </a:extLst>
                </p:cNvPr>
                <p:cNvSpPr/>
                <p:nvPr/>
              </p:nvSpPr>
              <p:spPr>
                <a:xfrm>
                  <a:off x="2072639" y="798667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12" name="Ovaal 1711">
                  <a:extLst>
                    <a:ext uri="{FF2B5EF4-FFF2-40B4-BE49-F238E27FC236}">
                      <a16:creationId xmlns:a16="http://schemas.microsoft.com/office/drawing/2014/main" id="{A63333B1-AEF9-5D82-9702-209141183E8D}"/>
                    </a:ext>
                  </a:extLst>
                </p:cNvPr>
                <p:cNvSpPr/>
                <p:nvPr/>
              </p:nvSpPr>
              <p:spPr>
                <a:xfrm>
                  <a:off x="2169241" y="564513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13" name="Ovaal 1712">
                  <a:extLst>
                    <a:ext uri="{FF2B5EF4-FFF2-40B4-BE49-F238E27FC236}">
                      <a16:creationId xmlns:a16="http://schemas.microsoft.com/office/drawing/2014/main" id="{BBAA9FC0-97DD-6197-CD3F-AD4D8A4A1DAD}"/>
                    </a:ext>
                  </a:extLst>
                </p:cNvPr>
                <p:cNvSpPr/>
                <p:nvPr/>
              </p:nvSpPr>
              <p:spPr>
                <a:xfrm>
                  <a:off x="2712055" y="564513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14" name="Ovaal 1713">
                  <a:extLst>
                    <a:ext uri="{FF2B5EF4-FFF2-40B4-BE49-F238E27FC236}">
                      <a16:creationId xmlns:a16="http://schemas.microsoft.com/office/drawing/2014/main" id="{D0729E95-D7AB-C40D-A23D-C14EC2423FDC}"/>
                    </a:ext>
                  </a:extLst>
                </p:cNvPr>
                <p:cNvSpPr/>
                <p:nvPr/>
              </p:nvSpPr>
              <p:spPr>
                <a:xfrm>
                  <a:off x="2169241" y="1103628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15" name="Ovaal 1714">
                  <a:extLst>
                    <a:ext uri="{FF2B5EF4-FFF2-40B4-BE49-F238E27FC236}">
                      <a16:creationId xmlns:a16="http://schemas.microsoft.com/office/drawing/2014/main" id="{04E718BF-4619-A2D1-CE38-02843AA53C30}"/>
                    </a:ext>
                  </a:extLst>
                </p:cNvPr>
                <p:cNvSpPr/>
                <p:nvPr/>
              </p:nvSpPr>
              <p:spPr>
                <a:xfrm>
                  <a:off x="2712055" y="1103628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8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16" name="Ovaal 1715">
                  <a:extLst>
                    <a:ext uri="{FF2B5EF4-FFF2-40B4-BE49-F238E27FC236}">
                      <a16:creationId xmlns:a16="http://schemas.microsoft.com/office/drawing/2014/main" id="{F440E956-C662-A491-2154-B1B2284A69EE}"/>
                    </a:ext>
                  </a:extLst>
                </p:cNvPr>
                <p:cNvSpPr/>
                <p:nvPr/>
              </p:nvSpPr>
              <p:spPr>
                <a:xfrm>
                  <a:off x="2734914" y="798666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17" name="Ovaal 1716">
                  <a:extLst>
                    <a:ext uri="{FF2B5EF4-FFF2-40B4-BE49-F238E27FC236}">
                      <a16:creationId xmlns:a16="http://schemas.microsoft.com/office/drawing/2014/main" id="{83F2D032-E240-D7C7-85D7-DD3B78F8DFA4}"/>
                    </a:ext>
                  </a:extLst>
                </p:cNvPr>
                <p:cNvSpPr/>
                <p:nvPr/>
              </p:nvSpPr>
              <p:spPr>
                <a:xfrm>
                  <a:off x="2403777" y="987103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18" name="Ovaal 1717">
                  <a:extLst>
                    <a:ext uri="{FF2B5EF4-FFF2-40B4-BE49-F238E27FC236}">
                      <a16:creationId xmlns:a16="http://schemas.microsoft.com/office/drawing/2014/main" id="{863D7A87-8E47-68E3-77FD-3D5D743325D7}"/>
                    </a:ext>
                  </a:extLst>
                </p:cNvPr>
                <p:cNvSpPr/>
                <p:nvPr/>
              </p:nvSpPr>
              <p:spPr>
                <a:xfrm>
                  <a:off x="2510201" y="902168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19" name="Ovaal 1718">
                  <a:extLst>
                    <a:ext uri="{FF2B5EF4-FFF2-40B4-BE49-F238E27FC236}">
                      <a16:creationId xmlns:a16="http://schemas.microsoft.com/office/drawing/2014/main" id="{5BCCFE6F-55D3-4F43-ECA0-461B179A94D7}"/>
                    </a:ext>
                  </a:extLst>
                </p:cNvPr>
                <p:cNvSpPr/>
                <p:nvPr/>
              </p:nvSpPr>
              <p:spPr>
                <a:xfrm>
                  <a:off x="2509515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20" name="Ovaal 1719">
                  <a:extLst>
                    <a:ext uri="{FF2B5EF4-FFF2-40B4-BE49-F238E27FC236}">
                      <a16:creationId xmlns:a16="http://schemas.microsoft.com/office/drawing/2014/main" id="{341507A7-719C-EDBF-696E-8612DD14CB1A}"/>
                    </a:ext>
                  </a:extLst>
                </p:cNvPr>
                <p:cNvSpPr/>
                <p:nvPr/>
              </p:nvSpPr>
              <p:spPr>
                <a:xfrm>
                  <a:off x="2331261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21" name="Ovaal 1720">
                  <a:extLst>
                    <a:ext uri="{FF2B5EF4-FFF2-40B4-BE49-F238E27FC236}">
                      <a16:creationId xmlns:a16="http://schemas.microsoft.com/office/drawing/2014/main" id="{37FDDD5E-24E3-7E1B-3F21-BD80756B7427}"/>
                    </a:ext>
                  </a:extLst>
                </p:cNvPr>
                <p:cNvSpPr/>
                <p:nvPr/>
              </p:nvSpPr>
              <p:spPr>
                <a:xfrm>
                  <a:off x="2420439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1706" name="Tekstvak 1705">
                <a:extLst>
                  <a:ext uri="{FF2B5EF4-FFF2-40B4-BE49-F238E27FC236}">
                    <a16:creationId xmlns:a16="http://schemas.microsoft.com/office/drawing/2014/main" id="{381D858A-4077-2745-1C9B-6B032B725EFC}"/>
                  </a:ext>
                </a:extLst>
              </p:cNvPr>
              <p:cNvSpPr txBox="1"/>
              <p:nvPr/>
            </p:nvSpPr>
            <p:spPr>
              <a:xfrm flipH="1">
                <a:off x="3146152" y="1666693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1707" name="Tekstvak 1706">
                <a:extLst>
                  <a:ext uri="{FF2B5EF4-FFF2-40B4-BE49-F238E27FC236}">
                    <a16:creationId xmlns:a16="http://schemas.microsoft.com/office/drawing/2014/main" id="{735BF836-2966-27CB-9FA8-E164F2A2B86B}"/>
                  </a:ext>
                </a:extLst>
              </p:cNvPr>
              <p:cNvSpPr txBox="1"/>
              <p:nvPr/>
            </p:nvSpPr>
            <p:spPr>
              <a:xfrm flipH="1">
                <a:off x="2913360" y="1663158"/>
                <a:ext cx="45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B</a:t>
                </a:r>
                <a:endParaRPr lang="nl-NL" sz="1600" dirty="0"/>
              </a:p>
            </p:txBody>
          </p:sp>
          <p:sp>
            <p:nvSpPr>
              <p:cNvPr id="1708" name="Tekstvak 1707">
                <a:extLst>
                  <a:ext uri="{FF2B5EF4-FFF2-40B4-BE49-F238E27FC236}">
                    <a16:creationId xmlns:a16="http://schemas.microsoft.com/office/drawing/2014/main" id="{BEC41B22-2CDE-5A46-9C14-34D59EDBA649}"/>
                  </a:ext>
                </a:extLst>
              </p:cNvPr>
              <p:cNvSpPr txBox="1"/>
              <p:nvPr/>
            </p:nvSpPr>
            <p:spPr>
              <a:xfrm>
                <a:off x="2882004" y="1105600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1709" name="Tekstvak 1708">
                <a:extLst>
                  <a:ext uri="{FF2B5EF4-FFF2-40B4-BE49-F238E27FC236}">
                    <a16:creationId xmlns:a16="http://schemas.microsoft.com/office/drawing/2014/main" id="{AE4FACC0-03A8-5CD9-042B-79CD445CA6C1}"/>
                  </a:ext>
                </a:extLst>
              </p:cNvPr>
              <p:cNvSpPr txBox="1"/>
              <p:nvPr/>
            </p:nvSpPr>
            <p:spPr>
              <a:xfrm flipH="1">
                <a:off x="3134324" y="1108302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C</a:t>
                </a:r>
              </a:p>
            </p:txBody>
          </p:sp>
        </p:grpSp>
        <p:sp>
          <p:nvSpPr>
            <p:cNvPr id="1700" name="Koorde 1699">
              <a:extLst>
                <a:ext uri="{FF2B5EF4-FFF2-40B4-BE49-F238E27FC236}">
                  <a16:creationId xmlns:a16="http://schemas.microsoft.com/office/drawing/2014/main" id="{E018F9A1-B68D-80D2-D44C-1E7621C9390C}"/>
                </a:ext>
              </a:extLst>
            </p:cNvPr>
            <p:cNvSpPr/>
            <p:nvPr/>
          </p:nvSpPr>
          <p:spPr>
            <a:xfrm rot="16200000">
              <a:off x="2316875" y="1787852"/>
              <a:ext cx="293372" cy="288065"/>
            </a:xfrm>
            <a:prstGeom prst="chord">
              <a:avLst>
                <a:gd name="adj1" fmla="val 2946943"/>
                <a:gd name="adj2" fmla="val 18700746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01" name="Ovaal 1700">
              <a:extLst>
                <a:ext uri="{FF2B5EF4-FFF2-40B4-BE49-F238E27FC236}">
                  <a16:creationId xmlns:a16="http://schemas.microsoft.com/office/drawing/2014/main" id="{D5176B9E-AD30-C586-FCB0-E50656A74857}"/>
                </a:ext>
              </a:extLst>
            </p:cNvPr>
            <p:cNvSpPr/>
            <p:nvPr/>
          </p:nvSpPr>
          <p:spPr>
            <a:xfrm>
              <a:off x="2329669" y="1873926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02" name="Ovaal 1701">
              <a:extLst>
                <a:ext uri="{FF2B5EF4-FFF2-40B4-BE49-F238E27FC236}">
                  <a16:creationId xmlns:a16="http://schemas.microsoft.com/office/drawing/2014/main" id="{721A4B84-5AF7-5257-019E-2982A047A2B5}"/>
                </a:ext>
              </a:extLst>
            </p:cNvPr>
            <p:cNvSpPr/>
            <p:nvPr/>
          </p:nvSpPr>
          <p:spPr>
            <a:xfrm>
              <a:off x="2508502" y="1871654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03" name="Ovaal 1702">
              <a:extLst>
                <a:ext uri="{FF2B5EF4-FFF2-40B4-BE49-F238E27FC236}">
                  <a16:creationId xmlns:a16="http://schemas.microsoft.com/office/drawing/2014/main" id="{69DB416F-F8FD-B0B5-978B-41466175EEE3}"/>
                </a:ext>
              </a:extLst>
            </p:cNvPr>
            <p:cNvSpPr/>
            <p:nvPr/>
          </p:nvSpPr>
          <p:spPr>
            <a:xfrm>
              <a:off x="2419375" y="1961755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728" name="Groep 1727">
            <a:extLst>
              <a:ext uri="{FF2B5EF4-FFF2-40B4-BE49-F238E27FC236}">
                <a16:creationId xmlns:a16="http://schemas.microsoft.com/office/drawing/2014/main" id="{A36CD742-7733-190A-E6B2-6C35B0276F37}"/>
              </a:ext>
            </a:extLst>
          </p:cNvPr>
          <p:cNvGrpSpPr/>
          <p:nvPr/>
        </p:nvGrpSpPr>
        <p:grpSpPr>
          <a:xfrm>
            <a:off x="6006193" y="1564313"/>
            <a:ext cx="901700" cy="868870"/>
            <a:chOff x="2012712" y="1570305"/>
            <a:chExt cx="901700" cy="868870"/>
          </a:xfrm>
        </p:grpSpPr>
        <p:grpSp>
          <p:nvGrpSpPr>
            <p:cNvPr id="1729" name="Groep 1728">
              <a:extLst>
                <a:ext uri="{FF2B5EF4-FFF2-40B4-BE49-F238E27FC236}">
                  <a16:creationId xmlns:a16="http://schemas.microsoft.com/office/drawing/2014/main" id="{4A76D335-BF9B-D153-259B-86C4F3C43D57}"/>
                </a:ext>
              </a:extLst>
            </p:cNvPr>
            <p:cNvGrpSpPr/>
            <p:nvPr/>
          </p:nvGrpSpPr>
          <p:grpSpPr>
            <a:xfrm>
              <a:off x="2012712" y="1570305"/>
              <a:ext cx="901700" cy="868870"/>
              <a:chOff x="2618468" y="1105600"/>
              <a:chExt cx="901700" cy="868870"/>
            </a:xfrm>
          </p:grpSpPr>
          <p:grpSp>
            <p:nvGrpSpPr>
              <p:cNvPr id="1734" name="Groep 1733">
                <a:extLst>
                  <a:ext uri="{FF2B5EF4-FFF2-40B4-BE49-F238E27FC236}">
                    <a16:creationId xmlns:a16="http://schemas.microsoft.com/office/drawing/2014/main" id="{39E604CB-C1CE-197C-6D16-26611A8BE2EE}"/>
                  </a:ext>
                </a:extLst>
              </p:cNvPr>
              <p:cNvGrpSpPr/>
              <p:nvPr/>
            </p:nvGrpSpPr>
            <p:grpSpPr>
              <a:xfrm rot="10800000">
                <a:off x="2618468" y="1126372"/>
                <a:ext cx="901700" cy="828040"/>
                <a:chOff x="2791460" y="551180"/>
                <a:chExt cx="901700" cy="828040"/>
              </a:xfrm>
            </p:grpSpPr>
            <p:sp>
              <p:nvSpPr>
                <p:cNvPr id="1752" name="Rechthoek 1751">
                  <a:extLst>
                    <a:ext uri="{FF2B5EF4-FFF2-40B4-BE49-F238E27FC236}">
                      <a16:creationId xmlns:a16="http://schemas.microsoft.com/office/drawing/2014/main" id="{6A244F3D-19B0-C648-E680-E1165E359288}"/>
                    </a:ext>
                  </a:extLst>
                </p:cNvPr>
                <p:cNvSpPr/>
                <p:nvPr/>
              </p:nvSpPr>
              <p:spPr>
                <a:xfrm>
                  <a:off x="2791460" y="551180"/>
                  <a:ext cx="901700" cy="828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53" name="Rechthoek 1752">
                  <a:extLst>
                    <a:ext uri="{FF2B5EF4-FFF2-40B4-BE49-F238E27FC236}">
                      <a16:creationId xmlns:a16="http://schemas.microsoft.com/office/drawing/2014/main" id="{49E2BC7F-9D01-94A3-200E-2DAD6D39BABE}"/>
                    </a:ext>
                  </a:extLst>
                </p:cNvPr>
                <p:cNvSpPr/>
                <p:nvPr/>
              </p:nvSpPr>
              <p:spPr>
                <a:xfrm>
                  <a:off x="2791460" y="584505"/>
                  <a:ext cx="901700" cy="747396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54" name="Rechthoek: afgeronde hoeken 1753">
                  <a:extLst>
                    <a:ext uri="{FF2B5EF4-FFF2-40B4-BE49-F238E27FC236}">
                      <a16:creationId xmlns:a16="http://schemas.microsoft.com/office/drawing/2014/main" id="{7FC8D1BD-0080-DEE0-2C37-1C6290C73FAE}"/>
                    </a:ext>
                  </a:extLst>
                </p:cNvPr>
                <p:cNvSpPr/>
                <p:nvPr/>
              </p:nvSpPr>
              <p:spPr>
                <a:xfrm rot="2492360">
                  <a:off x="2862837" y="617199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55" name="Rechthoek: afgeronde hoeken 1754">
                  <a:extLst>
                    <a:ext uri="{FF2B5EF4-FFF2-40B4-BE49-F238E27FC236}">
                      <a16:creationId xmlns:a16="http://schemas.microsoft.com/office/drawing/2014/main" id="{862D188C-777E-7AA1-B43C-DD8C36F32209}"/>
                    </a:ext>
                  </a:extLst>
                </p:cNvPr>
                <p:cNvSpPr/>
                <p:nvPr/>
              </p:nvSpPr>
              <p:spPr>
                <a:xfrm rot="2492360">
                  <a:off x="2862838" y="1156452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56" name="Rechthoek: afgeronde hoeken 1755">
                  <a:extLst>
                    <a:ext uri="{FF2B5EF4-FFF2-40B4-BE49-F238E27FC236}">
                      <a16:creationId xmlns:a16="http://schemas.microsoft.com/office/drawing/2014/main" id="{C09D7627-CA7B-7664-4010-234E528BEEC4}"/>
                    </a:ext>
                  </a:extLst>
                </p:cNvPr>
                <p:cNvSpPr/>
                <p:nvPr/>
              </p:nvSpPr>
              <p:spPr>
                <a:xfrm rot="2492360">
                  <a:off x="3415288" y="616908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57" name="Rechthoek: afgeronde hoeken 1756">
                  <a:extLst>
                    <a:ext uri="{FF2B5EF4-FFF2-40B4-BE49-F238E27FC236}">
                      <a16:creationId xmlns:a16="http://schemas.microsoft.com/office/drawing/2014/main" id="{4A9DEA17-6AB0-7391-B8C7-46FAAAF3377F}"/>
                    </a:ext>
                  </a:extLst>
                </p:cNvPr>
                <p:cNvSpPr/>
                <p:nvPr/>
              </p:nvSpPr>
              <p:spPr>
                <a:xfrm rot="2492360">
                  <a:off x="3415288" y="1156454"/>
                  <a:ext cx="211350" cy="14246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1735" name="Groep 1734">
                <a:extLst>
                  <a:ext uri="{FF2B5EF4-FFF2-40B4-BE49-F238E27FC236}">
                    <a16:creationId xmlns:a16="http://schemas.microsoft.com/office/drawing/2014/main" id="{072B8CCF-EEE1-733D-973D-5CC0C9E9E3F8}"/>
                  </a:ext>
                </a:extLst>
              </p:cNvPr>
              <p:cNvGrpSpPr/>
              <p:nvPr/>
            </p:nvGrpSpPr>
            <p:grpSpPr>
              <a:xfrm>
                <a:off x="2678450" y="1247977"/>
                <a:ext cx="781736" cy="584834"/>
                <a:chOff x="2072639" y="564513"/>
                <a:chExt cx="781736" cy="584834"/>
              </a:xfrm>
            </p:grpSpPr>
            <p:sp>
              <p:nvSpPr>
                <p:cNvPr id="1740" name="Ovaal 1739">
                  <a:extLst>
                    <a:ext uri="{FF2B5EF4-FFF2-40B4-BE49-F238E27FC236}">
                      <a16:creationId xmlns:a16="http://schemas.microsoft.com/office/drawing/2014/main" id="{8FFDB626-E31B-96D8-8F5D-9CDD39CD8D81}"/>
                    </a:ext>
                  </a:extLst>
                </p:cNvPr>
                <p:cNvSpPr/>
                <p:nvPr/>
              </p:nvSpPr>
              <p:spPr>
                <a:xfrm>
                  <a:off x="2594072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41" name="Ovaal 1740">
                  <a:extLst>
                    <a:ext uri="{FF2B5EF4-FFF2-40B4-BE49-F238E27FC236}">
                      <a16:creationId xmlns:a16="http://schemas.microsoft.com/office/drawing/2014/main" id="{FF640180-D924-D2D0-5E00-7B297C7F8D8D}"/>
                    </a:ext>
                  </a:extLst>
                </p:cNvPr>
                <p:cNvSpPr/>
                <p:nvPr/>
              </p:nvSpPr>
              <p:spPr>
                <a:xfrm>
                  <a:off x="2072639" y="798667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42" name="Ovaal 1741">
                  <a:extLst>
                    <a:ext uri="{FF2B5EF4-FFF2-40B4-BE49-F238E27FC236}">
                      <a16:creationId xmlns:a16="http://schemas.microsoft.com/office/drawing/2014/main" id="{66A25680-300E-9D97-3B6E-29ED3744F423}"/>
                    </a:ext>
                  </a:extLst>
                </p:cNvPr>
                <p:cNvSpPr/>
                <p:nvPr/>
              </p:nvSpPr>
              <p:spPr>
                <a:xfrm>
                  <a:off x="2169241" y="564513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43" name="Ovaal 1742">
                  <a:extLst>
                    <a:ext uri="{FF2B5EF4-FFF2-40B4-BE49-F238E27FC236}">
                      <a16:creationId xmlns:a16="http://schemas.microsoft.com/office/drawing/2014/main" id="{806E250C-31C2-E715-6B68-B33C7B4D8DA1}"/>
                    </a:ext>
                  </a:extLst>
                </p:cNvPr>
                <p:cNvSpPr/>
                <p:nvPr/>
              </p:nvSpPr>
              <p:spPr>
                <a:xfrm>
                  <a:off x="2712055" y="564513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44" name="Ovaal 1743">
                  <a:extLst>
                    <a:ext uri="{FF2B5EF4-FFF2-40B4-BE49-F238E27FC236}">
                      <a16:creationId xmlns:a16="http://schemas.microsoft.com/office/drawing/2014/main" id="{F815E474-65B4-785E-30D5-9B115E0257A8}"/>
                    </a:ext>
                  </a:extLst>
                </p:cNvPr>
                <p:cNvSpPr/>
                <p:nvPr/>
              </p:nvSpPr>
              <p:spPr>
                <a:xfrm>
                  <a:off x="2169241" y="1103628"/>
                  <a:ext cx="45719" cy="45719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45" name="Ovaal 1744">
                  <a:extLst>
                    <a:ext uri="{FF2B5EF4-FFF2-40B4-BE49-F238E27FC236}">
                      <a16:creationId xmlns:a16="http://schemas.microsoft.com/office/drawing/2014/main" id="{2F829C0D-75AB-E211-CE56-F1A17D6F19DC}"/>
                    </a:ext>
                  </a:extLst>
                </p:cNvPr>
                <p:cNvSpPr/>
                <p:nvPr/>
              </p:nvSpPr>
              <p:spPr>
                <a:xfrm>
                  <a:off x="2712055" y="1103628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8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46" name="Ovaal 1745">
                  <a:extLst>
                    <a:ext uri="{FF2B5EF4-FFF2-40B4-BE49-F238E27FC236}">
                      <a16:creationId xmlns:a16="http://schemas.microsoft.com/office/drawing/2014/main" id="{15F4F222-CEF7-E13D-B2C5-8F951E49A848}"/>
                    </a:ext>
                  </a:extLst>
                </p:cNvPr>
                <p:cNvSpPr/>
                <p:nvPr/>
              </p:nvSpPr>
              <p:spPr>
                <a:xfrm>
                  <a:off x="2734914" y="798666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47" name="Ovaal 1746">
                  <a:extLst>
                    <a:ext uri="{FF2B5EF4-FFF2-40B4-BE49-F238E27FC236}">
                      <a16:creationId xmlns:a16="http://schemas.microsoft.com/office/drawing/2014/main" id="{82941FBD-A363-D704-EA61-CF5618340AB2}"/>
                    </a:ext>
                  </a:extLst>
                </p:cNvPr>
                <p:cNvSpPr/>
                <p:nvPr/>
              </p:nvSpPr>
              <p:spPr>
                <a:xfrm>
                  <a:off x="2403777" y="987103"/>
                  <a:ext cx="119461" cy="1165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48" name="Ovaal 1747">
                  <a:extLst>
                    <a:ext uri="{FF2B5EF4-FFF2-40B4-BE49-F238E27FC236}">
                      <a16:creationId xmlns:a16="http://schemas.microsoft.com/office/drawing/2014/main" id="{51CA322E-B6FB-5535-C712-0C254C8648EE}"/>
                    </a:ext>
                  </a:extLst>
                </p:cNvPr>
                <p:cNvSpPr/>
                <p:nvPr/>
              </p:nvSpPr>
              <p:spPr>
                <a:xfrm>
                  <a:off x="2510201" y="902168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49" name="Ovaal 1748">
                  <a:extLst>
                    <a:ext uri="{FF2B5EF4-FFF2-40B4-BE49-F238E27FC236}">
                      <a16:creationId xmlns:a16="http://schemas.microsoft.com/office/drawing/2014/main" id="{D3DF5DAC-9705-7390-E14D-7379BBFC7CBC}"/>
                    </a:ext>
                  </a:extLst>
                </p:cNvPr>
                <p:cNvSpPr/>
                <p:nvPr/>
              </p:nvSpPr>
              <p:spPr>
                <a:xfrm>
                  <a:off x="2509515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50" name="Ovaal 1749">
                  <a:extLst>
                    <a:ext uri="{FF2B5EF4-FFF2-40B4-BE49-F238E27FC236}">
                      <a16:creationId xmlns:a16="http://schemas.microsoft.com/office/drawing/2014/main" id="{88BC22D9-45B9-78F0-D7EB-D3588F613158}"/>
                    </a:ext>
                  </a:extLst>
                </p:cNvPr>
                <p:cNvSpPr/>
                <p:nvPr/>
              </p:nvSpPr>
              <p:spPr>
                <a:xfrm>
                  <a:off x="2331261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51" name="Ovaal 1750">
                  <a:extLst>
                    <a:ext uri="{FF2B5EF4-FFF2-40B4-BE49-F238E27FC236}">
                      <a16:creationId xmlns:a16="http://schemas.microsoft.com/office/drawing/2014/main" id="{95FE33CE-6DFA-AAEC-B127-5019B38E34C9}"/>
                    </a:ext>
                  </a:extLst>
                </p:cNvPr>
                <p:cNvSpPr/>
                <p:nvPr/>
              </p:nvSpPr>
              <p:spPr>
                <a:xfrm>
                  <a:off x="2420439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1736" name="Tekstvak 1735">
                <a:extLst>
                  <a:ext uri="{FF2B5EF4-FFF2-40B4-BE49-F238E27FC236}">
                    <a16:creationId xmlns:a16="http://schemas.microsoft.com/office/drawing/2014/main" id="{1CB0BDE2-3A26-DB27-A82E-EF772485CC4B}"/>
                  </a:ext>
                </a:extLst>
              </p:cNvPr>
              <p:cNvSpPr txBox="1"/>
              <p:nvPr/>
            </p:nvSpPr>
            <p:spPr>
              <a:xfrm flipH="1">
                <a:off x="3146152" y="1666693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1737" name="Tekstvak 1736">
                <a:extLst>
                  <a:ext uri="{FF2B5EF4-FFF2-40B4-BE49-F238E27FC236}">
                    <a16:creationId xmlns:a16="http://schemas.microsoft.com/office/drawing/2014/main" id="{82263D94-4206-BB8B-1D25-9FB776EE83E1}"/>
                  </a:ext>
                </a:extLst>
              </p:cNvPr>
              <p:cNvSpPr txBox="1"/>
              <p:nvPr/>
            </p:nvSpPr>
            <p:spPr>
              <a:xfrm flipH="1">
                <a:off x="2913360" y="1663158"/>
                <a:ext cx="45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B</a:t>
                </a:r>
                <a:endParaRPr lang="nl-NL" sz="1600" dirty="0"/>
              </a:p>
            </p:txBody>
          </p:sp>
          <p:sp>
            <p:nvSpPr>
              <p:cNvPr id="1738" name="Tekstvak 1737">
                <a:extLst>
                  <a:ext uri="{FF2B5EF4-FFF2-40B4-BE49-F238E27FC236}">
                    <a16:creationId xmlns:a16="http://schemas.microsoft.com/office/drawing/2014/main" id="{3990DCA3-74BB-8185-AC4A-B9E6A4DD722C}"/>
                  </a:ext>
                </a:extLst>
              </p:cNvPr>
              <p:cNvSpPr txBox="1"/>
              <p:nvPr/>
            </p:nvSpPr>
            <p:spPr>
              <a:xfrm>
                <a:off x="2882004" y="1105600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1739" name="Tekstvak 1738">
                <a:extLst>
                  <a:ext uri="{FF2B5EF4-FFF2-40B4-BE49-F238E27FC236}">
                    <a16:creationId xmlns:a16="http://schemas.microsoft.com/office/drawing/2014/main" id="{258600CA-AB0B-7A09-6D36-35D65886DD4D}"/>
                  </a:ext>
                </a:extLst>
              </p:cNvPr>
              <p:cNvSpPr txBox="1"/>
              <p:nvPr/>
            </p:nvSpPr>
            <p:spPr>
              <a:xfrm flipH="1">
                <a:off x="3134324" y="1108302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C</a:t>
                </a:r>
              </a:p>
            </p:txBody>
          </p:sp>
        </p:grpSp>
        <p:sp>
          <p:nvSpPr>
            <p:cNvPr id="1730" name="Koorde 1729">
              <a:extLst>
                <a:ext uri="{FF2B5EF4-FFF2-40B4-BE49-F238E27FC236}">
                  <a16:creationId xmlns:a16="http://schemas.microsoft.com/office/drawing/2014/main" id="{A5B2B39B-35C0-410A-C029-39BA4847AB74}"/>
                </a:ext>
              </a:extLst>
            </p:cNvPr>
            <p:cNvSpPr/>
            <p:nvPr/>
          </p:nvSpPr>
          <p:spPr>
            <a:xfrm rot="16200000">
              <a:off x="2316875" y="1787852"/>
              <a:ext cx="293372" cy="288065"/>
            </a:xfrm>
            <a:prstGeom prst="chord">
              <a:avLst>
                <a:gd name="adj1" fmla="val 2946943"/>
                <a:gd name="adj2" fmla="val 18700746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31" name="Ovaal 1730">
              <a:extLst>
                <a:ext uri="{FF2B5EF4-FFF2-40B4-BE49-F238E27FC236}">
                  <a16:creationId xmlns:a16="http://schemas.microsoft.com/office/drawing/2014/main" id="{1C155BD9-41A6-BFD5-03A4-F3DAA99CBA93}"/>
                </a:ext>
              </a:extLst>
            </p:cNvPr>
            <p:cNvSpPr/>
            <p:nvPr/>
          </p:nvSpPr>
          <p:spPr>
            <a:xfrm>
              <a:off x="2329669" y="1873926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32" name="Ovaal 1731">
              <a:extLst>
                <a:ext uri="{FF2B5EF4-FFF2-40B4-BE49-F238E27FC236}">
                  <a16:creationId xmlns:a16="http://schemas.microsoft.com/office/drawing/2014/main" id="{D3BE0EB3-33B2-CF13-3B17-2E955B2AFA86}"/>
                </a:ext>
              </a:extLst>
            </p:cNvPr>
            <p:cNvSpPr/>
            <p:nvPr/>
          </p:nvSpPr>
          <p:spPr>
            <a:xfrm>
              <a:off x="2508502" y="1871654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33" name="Ovaal 1732">
              <a:extLst>
                <a:ext uri="{FF2B5EF4-FFF2-40B4-BE49-F238E27FC236}">
                  <a16:creationId xmlns:a16="http://schemas.microsoft.com/office/drawing/2014/main" id="{0B527958-4AC2-3A3A-AF2A-AD74E75F3B93}"/>
                </a:ext>
              </a:extLst>
            </p:cNvPr>
            <p:cNvSpPr/>
            <p:nvPr/>
          </p:nvSpPr>
          <p:spPr>
            <a:xfrm>
              <a:off x="2419375" y="1961755"/>
              <a:ext cx="91438" cy="879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758" name="Groep 1757">
            <a:extLst>
              <a:ext uri="{FF2B5EF4-FFF2-40B4-BE49-F238E27FC236}">
                <a16:creationId xmlns:a16="http://schemas.microsoft.com/office/drawing/2014/main" id="{E67BB7C6-22A4-09C9-B88D-A7A1C658B0FE}"/>
              </a:ext>
            </a:extLst>
          </p:cNvPr>
          <p:cNvGrpSpPr/>
          <p:nvPr/>
        </p:nvGrpSpPr>
        <p:grpSpPr>
          <a:xfrm>
            <a:off x="7129992" y="1560880"/>
            <a:ext cx="901700" cy="868870"/>
            <a:chOff x="2336406" y="1545757"/>
            <a:chExt cx="901700" cy="868870"/>
          </a:xfrm>
        </p:grpSpPr>
        <p:grpSp>
          <p:nvGrpSpPr>
            <p:cNvPr id="1759" name="Groep 1758">
              <a:extLst>
                <a:ext uri="{FF2B5EF4-FFF2-40B4-BE49-F238E27FC236}">
                  <a16:creationId xmlns:a16="http://schemas.microsoft.com/office/drawing/2014/main" id="{8F8B7754-B4E3-016A-D9BB-90F4E2968852}"/>
                </a:ext>
              </a:extLst>
            </p:cNvPr>
            <p:cNvGrpSpPr/>
            <p:nvPr/>
          </p:nvGrpSpPr>
          <p:grpSpPr>
            <a:xfrm>
              <a:off x="2336406" y="1545757"/>
              <a:ext cx="901700" cy="868870"/>
              <a:chOff x="2618468" y="1105600"/>
              <a:chExt cx="901700" cy="868870"/>
            </a:xfrm>
          </p:grpSpPr>
          <p:grpSp>
            <p:nvGrpSpPr>
              <p:cNvPr id="1764" name="Groep 1763">
                <a:extLst>
                  <a:ext uri="{FF2B5EF4-FFF2-40B4-BE49-F238E27FC236}">
                    <a16:creationId xmlns:a16="http://schemas.microsoft.com/office/drawing/2014/main" id="{F08900A7-0C84-6F34-0AFB-29ACF6D187FC}"/>
                  </a:ext>
                </a:extLst>
              </p:cNvPr>
              <p:cNvGrpSpPr/>
              <p:nvPr/>
            </p:nvGrpSpPr>
            <p:grpSpPr>
              <a:xfrm rot="10800000">
                <a:off x="2618468" y="1121993"/>
                <a:ext cx="901700" cy="832419"/>
                <a:chOff x="2791460" y="551180"/>
                <a:chExt cx="901700" cy="832419"/>
              </a:xfrm>
            </p:grpSpPr>
            <p:sp>
              <p:nvSpPr>
                <p:cNvPr id="1775" name="Rechthoek 1774">
                  <a:extLst>
                    <a:ext uri="{FF2B5EF4-FFF2-40B4-BE49-F238E27FC236}">
                      <a16:creationId xmlns:a16="http://schemas.microsoft.com/office/drawing/2014/main" id="{50226B08-7996-0429-195E-55226D4582C5}"/>
                    </a:ext>
                  </a:extLst>
                </p:cNvPr>
                <p:cNvSpPr/>
                <p:nvPr/>
              </p:nvSpPr>
              <p:spPr>
                <a:xfrm>
                  <a:off x="2791460" y="551180"/>
                  <a:ext cx="901700" cy="828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76" name="Rechthoek 1775">
                  <a:extLst>
                    <a:ext uri="{FF2B5EF4-FFF2-40B4-BE49-F238E27FC236}">
                      <a16:creationId xmlns:a16="http://schemas.microsoft.com/office/drawing/2014/main" id="{3B691A59-FD08-4DB5-1851-A580DD1DF0D0}"/>
                    </a:ext>
                  </a:extLst>
                </p:cNvPr>
                <p:cNvSpPr/>
                <p:nvPr/>
              </p:nvSpPr>
              <p:spPr>
                <a:xfrm>
                  <a:off x="2791460" y="556546"/>
                  <a:ext cx="901700" cy="827053"/>
                </a:xfrm>
                <a:prstGeom prst="rect">
                  <a:avLst/>
                </a:prstGeom>
                <a:blipFill>
                  <a:blip r:embed="rId3"/>
                  <a:tile tx="0" ty="0" sx="100000" sy="100000" flip="none" algn="tl"/>
                </a:blip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1765" name="Groep 1764">
                <a:extLst>
                  <a:ext uri="{FF2B5EF4-FFF2-40B4-BE49-F238E27FC236}">
                    <a16:creationId xmlns:a16="http://schemas.microsoft.com/office/drawing/2014/main" id="{1EBCA7CE-E32B-F06F-E2DD-19F84C9EB38B}"/>
                  </a:ext>
                </a:extLst>
              </p:cNvPr>
              <p:cNvGrpSpPr/>
              <p:nvPr/>
            </p:nvGrpSpPr>
            <p:grpSpPr>
              <a:xfrm>
                <a:off x="2775052" y="1247977"/>
                <a:ext cx="588533" cy="584834"/>
                <a:chOff x="2169241" y="564513"/>
                <a:chExt cx="588533" cy="584834"/>
              </a:xfrm>
            </p:grpSpPr>
            <p:sp>
              <p:nvSpPr>
                <p:cNvPr id="1770" name="Ovaal 1769">
                  <a:extLst>
                    <a:ext uri="{FF2B5EF4-FFF2-40B4-BE49-F238E27FC236}">
                      <a16:creationId xmlns:a16="http://schemas.microsoft.com/office/drawing/2014/main" id="{AEA3F40A-A80D-C58A-D2D3-32312CCCD4B7}"/>
                    </a:ext>
                  </a:extLst>
                </p:cNvPr>
                <p:cNvSpPr/>
                <p:nvPr/>
              </p:nvSpPr>
              <p:spPr>
                <a:xfrm>
                  <a:off x="2169241" y="564513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71" name="Ovaal 1770">
                  <a:extLst>
                    <a:ext uri="{FF2B5EF4-FFF2-40B4-BE49-F238E27FC236}">
                      <a16:creationId xmlns:a16="http://schemas.microsoft.com/office/drawing/2014/main" id="{E62D7DB6-A2BA-6B02-66F9-73F66BA96130}"/>
                    </a:ext>
                  </a:extLst>
                </p:cNvPr>
                <p:cNvSpPr/>
                <p:nvPr/>
              </p:nvSpPr>
              <p:spPr>
                <a:xfrm>
                  <a:off x="2712055" y="1103628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8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72" name="Ovaal 1771">
                  <a:extLst>
                    <a:ext uri="{FF2B5EF4-FFF2-40B4-BE49-F238E27FC236}">
                      <a16:creationId xmlns:a16="http://schemas.microsoft.com/office/drawing/2014/main" id="{9C4067E4-0EB2-5D32-7C88-708A73613B10}"/>
                    </a:ext>
                  </a:extLst>
                </p:cNvPr>
                <p:cNvSpPr/>
                <p:nvPr/>
              </p:nvSpPr>
              <p:spPr>
                <a:xfrm>
                  <a:off x="2509515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73" name="Ovaal 1772">
                  <a:extLst>
                    <a:ext uri="{FF2B5EF4-FFF2-40B4-BE49-F238E27FC236}">
                      <a16:creationId xmlns:a16="http://schemas.microsoft.com/office/drawing/2014/main" id="{28EF5815-EB38-BA2E-889A-C76AC4D86A57}"/>
                    </a:ext>
                  </a:extLst>
                </p:cNvPr>
                <p:cNvSpPr/>
                <p:nvPr/>
              </p:nvSpPr>
              <p:spPr>
                <a:xfrm>
                  <a:off x="2331261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74" name="Ovaal 1773">
                  <a:extLst>
                    <a:ext uri="{FF2B5EF4-FFF2-40B4-BE49-F238E27FC236}">
                      <a16:creationId xmlns:a16="http://schemas.microsoft.com/office/drawing/2014/main" id="{40F5C143-D2FC-AE1D-2193-18CB43AB8264}"/>
                    </a:ext>
                  </a:extLst>
                </p:cNvPr>
                <p:cNvSpPr/>
                <p:nvPr/>
              </p:nvSpPr>
              <p:spPr>
                <a:xfrm>
                  <a:off x="2420439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1766" name="Tekstvak 1765">
                <a:extLst>
                  <a:ext uri="{FF2B5EF4-FFF2-40B4-BE49-F238E27FC236}">
                    <a16:creationId xmlns:a16="http://schemas.microsoft.com/office/drawing/2014/main" id="{9C5DD4E0-C9DB-9A5A-7579-25EBD4386BD9}"/>
                  </a:ext>
                </a:extLst>
              </p:cNvPr>
              <p:cNvSpPr txBox="1"/>
              <p:nvPr/>
            </p:nvSpPr>
            <p:spPr>
              <a:xfrm flipH="1">
                <a:off x="3146152" y="1666693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1767" name="Tekstvak 1766">
                <a:extLst>
                  <a:ext uri="{FF2B5EF4-FFF2-40B4-BE49-F238E27FC236}">
                    <a16:creationId xmlns:a16="http://schemas.microsoft.com/office/drawing/2014/main" id="{DB4137CE-E8D0-D0E0-CEB0-1B632721D5FA}"/>
                  </a:ext>
                </a:extLst>
              </p:cNvPr>
              <p:cNvSpPr txBox="1"/>
              <p:nvPr/>
            </p:nvSpPr>
            <p:spPr>
              <a:xfrm flipH="1">
                <a:off x="2913360" y="1663158"/>
                <a:ext cx="45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B</a:t>
                </a:r>
                <a:endParaRPr lang="nl-NL" sz="1600" dirty="0"/>
              </a:p>
            </p:txBody>
          </p:sp>
          <p:sp>
            <p:nvSpPr>
              <p:cNvPr id="1768" name="Tekstvak 1767">
                <a:extLst>
                  <a:ext uri="{FF2B5EF4-FFF2-40B4-BE49-F238E27FC236}">
                    <a16:creationId xmlns:a16="http://schemas.microsoft.com/office/drawing/2014/main" id="{F314E853-8BCF-C27E-D1AF-1DFB7B945241}"/>
                  </a:ext>
                </a:extLst>
              </p:cNvPr>
              <p:cNvSpPr txBox="1"/>
              <p:nvPr/>
            </p:nvSpPr>
            <p:spPr>
              <a:xfrm>
                <a:off x="2882004" y="1105600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1769" name="Tekstvak 1768">
                <a:extLst>
                  <a:ext uri="{FF2B5EF4-FFF2-40B4-BE49-F238E27FC236}">
                    <a16:creationId xmlns:a16="http://schemas.microsoft.com/office/drawing/2014/main" id="{3F38F5FF-EE4F-80FF-2BB5-757B1A07ABD3}"/>
                  </a:ext>
                </a:extLst>
              </p:cNvPr>
              <p:cNvSpPr txBox="1"/>
              <p:nvPr/>
            </p:nvSpPr>
            <p:spPr>
              <a:xfrm flipH="1">
                <a:off x="3134324" y="1108302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C</a:t>
                </a:r>
              </a:p>
            </p:txBody>
          </p:sp>
        </p:grpSp>
        <p:sp>
          <p:nvSpPr>
            <p:cNvPr id="1760" name="Koorde 1759">
              <a:extLst>
                <a:ext uri="{FF2B5EF4-FFF2-40B4-BE49-F238E27FC236}">
                  <a16:creationId xmlns:a16="http://schemas.microsoft.com/office/drawing/2014/main" id="{A1AF593B-C7C9-E217-B196-457712942435}"/>
                </a:ext>
              </a:extLst>
            </p:cNvPr>
            <p:cNvSpPr/>
            <p:nvPr/>
          </p:nvSpPr>
          <p:spPr>
            <a:xfrm rot="16200000">
              <a:off x="2640569" y="1763304"/>
              <a:ext cx="293372" cy="288065"/>
            </a:xfrm>
            <a:prstGeom prst="chord">
              <a:avLst>
                <a:gd name="adj1" fmla="val 2946943"/>
                <a:gd name="adj2" fmla="val 18700746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61" name="Ovaal 1760">
              <a:extLst>
                <a:ext uri="{FF2B5EF4-FFF2-40B4-BE49-F238E27FC236}">
                  <a16:creationId xmlns:a16="http://schemas.microsoft.com/office/drawing/2014/main" id="{2287A8A2-8354-52CF-2715-A697053C4601}"/>
                </a:ext>
              </a:extLst>
            </p:cNvPr>
            <p:cNvSpPr/>
            <p:nvPr/>
          </p:nvSpPr>
          <p:spPr>
            <a:xfrm>
              <a:off x="2653363" y="1849378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62" name="Ovaal 1761">
              <a:extLst>
                <a:ext uri="{FF2B5EF4-FFF2-40B4-BE49-F238E27FC236}">
                  <a16:creationId xmlns:a16="http://schemas.microsoft.com/office/drawing/2014/main" id="{738C6874-60E6-B59B-EF6F-8765EEF384B8}"/>
                </a:ext>
              </a:extLst>
            </p:cNvPr>
            <p:cNvSpPr/>
            <p:nvPr/>
          </p:nvSpPr>
          <p:spPr>
            <a:xfrm>
              <a:off x="2832196" y="1847106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63" name="Ovaal 1762">
              <a:extLst>
                <a:ext uri="{FF2B5EF4-FFF2-40B4-BE49-F238E27FC236}">
                  <a16:creationId xmlns:a16="http://schemas.microsoft.com/office/drawing/2014/main" id="{76C643CD-E3D9-3081-EE04-D583F2353339}"/>
                </a:ext>
              </a:extLst>
            </p:cNvPr>
            <p:cNvSpPr/>
            <p:nvPr/>
          </p:nvSpPr>
          <p:spPr>
            <a:xfrm>
              <a:off x="2743069" y="1937207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777" name="Groep 1776">
            <a:extLst>
              <a:ext uri="{FF2B5EF4-FFF2-40B4-BE49-F238E27FC236}">
                <a16:creationId xmlns:a16="http://schemas.microsoft.com/office/drawing/2014/main" id="{CD2AF9A3-AA07-027B-F237-FB0CB55FC5F5}"/>
              </a:ext>
            </a:extLst>
          </p:cNvPr>
          <p:cNvGrpSpPr/>
          <p:nvPr/>
        </p:nvGrpSpPr>
        <p:grpSpPr>
          <a:xfrm>
            <a:off x="8136715" y="1561870"/>
            <a:ext cx="901700" cy="868870"/>
            <a:chOff x="2336406" y="1545757"/>
            <a:chExt cx="901700" cy="868870"/>
          </a:xfrm>
        </p:grpSpPr>
        <p:grpSp>
          <p:nvGrpSpPr>
            <p:cNvPr id="1778" name="Groep 1777">
              <a:extLst>
                <a:ext uri="{FF2B5EF4-FFF2-40B4-BE49-F238E27FC236}">
                  <a16:creationId xmlns:a16="http://schemas.microsoft.com/office/drawing/2014/main" id="{DE42C1D9-21D7-A61E-DFA7-4A6F1B671A46}"/>
                </a:ext>
              </a:extLst>
            </p:cNvPr>
            <p:cNvGrpSpPr/>
            <p:nvPr/>
          </p:nvGrpSpPr>
          <p:grpSpPr>
            <a:xfrm>
              <a:off x="2336406" y="1545757"/>
              <a:ext cx="901700" cy="868870"/>
              <a:chOff x="2618468" y="1105600"/>
              <a:chExt cx="901700" cy="868870"/>
            </a:xfrm>
          </p:grpSpPr>
          <p:grpSp>
            <p:nvGrpSpPr>
              <p:cNvPr id="1783" name="Groep 1782">
                <a:extLst>
                  <a:ext uri="{FF2B5EF4-FFF2-40B4-BE49-F238E27FC236}">
                    <a16:creationId xmlns:a16="http://schemas.microsoft.com/office/drawing/2014/main" id="{472E7AAB-2125-07E3-40DD-993D5F5A80AA}"/>
                  </a:ext>
                </a:extLst>
              </p:cNvPr>
              <p:cNvGrpSpPr/>
              <p:nvPr/>
            </p:nvGrpSpPr>
            <p:grpSpPr>
              <a:xfrm rot="10800000">
                <a:off x="2618468" y="1121993"/>
                <a:ext cx="901700" cy="832419"/>
                <a:chOff x="2791460" y="551180"/>
                <a:chExt cx="901700" cy="832419"/>
              </a:xfrm>
            </p:grpSpPr>
            <p:sp>
              <p:nvSpPr>
                <p:cNvPr id="1794" name="Rechthoek 1793">
                  <a:extLst>
                    <a:ext uri="{FF2B5EF4-FFF2-40B4-BE49-F238E27FC236}">
                      <a16:creationId xmlns:a16="http://schemas.microsoft.com/office/drawing/2014/main" id="{FF784732-F55D-4CCE-981D-E8975071C0AC}"/>
                    </a:ext>
                  </a:extLst>
                </p:cNvPr>
                <p:cNvSpPr/>
                <p:nvPr/>
              </p:nvSpPr>
              <p:spPr>
                <a:xfrm>
                  <a:off x="2791460" y="551180"/>
                  <a:ext cx="901700" cy="828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95" name="Rechthoek 1794">
                  <a:extLst>
                    <a:ext uri="{FF2B5EF4-FFF2-40B4-BE49-F238E27FC236}">
                      <a16:creationId xmlns:a16="http://schemas.microsoft.com/office/drawing/2014/main" id="{243AD8C2-D11E-A4AE-D765-3D135CA2CB74}"/>
                    </a:ext>
                  </a:extLst>
                </p:cNvPr>
                <p:cNvSpPr/>
                <p:nvPr/>
              </p:nvSpPr>
              <p:spPr>
                <a:xfrm>
                  <a:off x="2791460" y="556546"/>
                  <a:ext cx="901700" cy="827053"/>
                </a:xfrm>
                <a:prstGeom prst="rect">
                  <a:avLst/>
                </a:prstGeom>
                <a:blipFill>
                  <a:blip r:embed="rId3"/>
                  <a:tile tx="0" ty="0" sx="100000" sy="100000" flip="none" algn="tl"/>
                </a:blip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grpSp>
            <p:nvGrpSpPr>
              <p:cNvPr id="1784" name="Groep 1783">
                <a:extLst>
                  <a:ext uri="{FF2B5EF4-FFF2-40B4-BE49-F238E27FC236}">
                    <a16:creationId xmlns:a16="http://schemas.microsoft.com/office/drawing/2014/main" id="{F0857C6B-6B2A-7BB3-B061-C7116230DF1F}"/>
                  </a:ext>
                </a:extLst>
              </p:cNvPr>
              <p:cNvGrpSpPr/>
              <p:nvPr/>
            </p:nvGrpSpPr>
            <p:grpSpPr>
              <a:xfrm>
                <a:off x="2775052" y="1247977"/>
                <a:ext cx="588533" cy="584834"/>
                <a:chOff x="2169241" y="564513"/>
                <a:chExt cx="588533" cy="584834"/>
              </a:xfrm>
            </p:grpSpPr>
            <p:sp>
              <p:nvSpPr>
                <p:cNvPr id="1789" name="Ovaal 1788">
                  <a:extLst>
                    <a:ext uri="{FF2B5EF4-FFF2-40B4-BE49-F238E27FC236}">
                      <a16:creationId xmlns:a16="http://schemas.microsoft.com/office/drawing/2014/main" id="{6BEBF365-1C2E-979D-9B8B-42E6706397DC}"/>
                    </a:ext>
                  </a:extLst>
                </p:cNvPr>
                <p:cNvSpPr/>
                <p:nvPr/>
              </p:nvSpPr>
              <p:spPr>
                <a:xfrm>
                  <a:off x="2169241" y="564513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90" name="Ovaal 1789">
                  <a:extLst>
                    <a:ext uri="{FF2B5EF4-FFF2-40B4-BE49-F238E27FC236}">
                      <a16:creationId xmlns:a16="http://schemas.microsoft.com/office/drawing/2014/main" id="{0F69756D-3456-885B-5083-EA9E380FCF8F}"/>
                    </a:ext>
                  </a:extLst>
                </p:cNvPr>
                <p:cNvSpPr/>
                <p:nvPr/>
              </p:nvSpPr>
              <p:spPr>
                <a:xfrm>
                  <a:off x="2712055" y="1103628"/>
                  <a:ext cx="45719" cy="45719"/>
                </a:xfrm>
                <a:prstGeom prst="ellipse">
                  <a:avLst/>
                </a:prstGeom>
                <a:noFill/>
                <a:ln w="3175">
                  <a:solidFill>
                    <a:schemeClr val="bg1">
                      <a:lumMod val="8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  <p:sp>
              <p:nvSpPr>
                <p:cNvPr id="1791" name="Ovaal 1790">
                  <a:extLst>
                    <a:ext uri="{FF2B5EF4-FFF2-40B4-BE49-F238E27FC236}">
                      <a16:creationId xmlns:a16="http://schemas.microsoft.com/office/drawing/2014/main" id="{18D960FA-5DCF-1A8F-1ADB-7016B653C22E}"/>
                    </a:ext>
                  </a:extLst>
                </p:cNvPr>
                <p:cNvSpPr/>
                <p:nvPr/>
              </p:nvSpPr>
              <p:spPr>
                <a:xfrm>
                  <a:off x="2509515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92" name="Ovaal 1791">
                  <a:extLst>
                    <a:ext uri="{FF2B5EF4-FFF2-40B4-BE49-F238E27FC236}">
                      <a16:creationId xmlns:a16="http://schemas.microsoft.com/office/drawing/2014/main" id="{ADCF70AC-A6F2-838C-8F97-F0A1ADEE052E}"/>
                    </a:ext>
                  </a:extLst>
                </p:cNvPr>
                <p:cNvSpPr/>
                <p:nvPr/>
              </p:nvSpPr>
              <p:spPr>
                <a:xfrm>
                  <a:off x="2331261" y="726511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793" name="Ovaal 1792">
                  <a:extLst>
                    <a:ext uri="{FF2B5EF4-FFF2-40B4-BE49-F238E27FC236}">
                      <a16:creationId xmlns:a16="http://schemas.microsoft.com/office/drawing/2014/main" id="{0654CB6B-F89C-C9E2-2CC5-047DAF12D3F0}"/>
                    </a:ext>
                  </a:extLst>
                </p:cNvPr>
                <p:cNvSpPr/>
                <p:nvPr/>
              </p:nvSpPr>
              <p:spPr>
                <a:xfrm>
                  <a:off x="2420439" y="812953"/>
                  <a:ext cx="91438" cy="879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1785" name="Tekstvak 1784">
                <a:extLst>
                  <a:ext uri="{FF2B5EF4-FFF2-40B4-BE49-F238E27FC236}">
                    <a16:creationId xmlns:a16="http://schemas.microsoft.com/office/drawing/2014/main" id="{E741E0B0-55BF-AEFF-9C81-E81845078E58}"/>
                  </a:ext>
                </a:extLst>
              </p:cNvPr>
              <p:cNvSpPr txBox="1"/>
              <p:nvPr/>
            </p:nvSpPr>
            <p:spPr>
              <a:xfrm flipH="1">
                <a:off x="3146152" y="1666693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1786" name="Tekstvak 1785">
                <a:extLst>
                  <a:ext uri="{FF2B5EF4-FFF2-40B4-BE49-F238E27FC236}">
                    <a16:creationId xmlns:a16="http://schemas.microsoft.com/office/drawing/2014/main" id="{F6B64B67-8824-5A61-F19B-993C24F95FD6}"/>
                  </a:ext>
                </a:extLst>
              </p:cNvPr>
              <p:cNvSpPr txBox="1"/>
              <p:nvPr/>
            </p:nvSpPr>
            <p:spPr>
              <a:xfrm flipH="1">
                <a:off x="2913360" y="1663158"/>
                <a:ext cx="45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B</a:t>
                </a:r>
                <a:endParaRPr lang="nl-NL" sz="1600" dirty="0"/>
              </a:p>
            </p:txBody>
          </p:sp>
          <p:sp>
            <p:nvSpPr>
              <p:cNvPr id="1787" name="Tekstvak 1786">
                <a:extLst>
                  <a:ext uri="{FF2B5EF4-FFF2-40B4-BE49-F238E27FC236}">
                    <a16:creationId xmlns:a16="http://schemas.microsoft.com/office/drawing/2014/main" id="{7E0BB1B7-4ADA-85B8-9609-D4D49544F0F8}"/>
                  </a:ext>
                </a:extLst>
              </p:cNvPr>
              <p:cNvSpPr txBox="1"/>
              <p:nvPr/>
            </p:nvSpPr>
            <p:spPr>
              <a:xfrm>
                <a:off x="2882004" y="1105600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E</a:t>
                </a:r>
                <a:endParaRPr lang="nl-NL" sz="1600" dirty="0"/>
              </a:p>
            </p:txBody>
          </p:sp>
          <p:sp>
            <p:nvSpPr>
              <p:cNvPr id="1788" name="Tekstvak 1787">
                <a:extLst>
                  <a:ext uri="{FF2B5EF4-FFF2-40B4-BE49-F238E27FC236}">
                    <a16:creationId xmlns:a16="http://schemas.microsoft.com/office/drawing/2014/main" id="{11F96CE4-1EA0-ED8D-BA33-6BADA37529F9}"/>
                  </a:ext>
                </a:extLst>
              </p:cNvPr>
              <p:cNvSpPr txBox="1"/>
              <p:nvPr/>
            </p:nvSpPr>
            <p:spPr>
              <a:xfrm flipH="1">
                <a:off x="3134324" y="1108302"/>
                <a:ext cx="1078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/>
                  <a:t>C</a:t>
                </a:r>
              </a:p>
            </p:txBody>
          </p:sp>
        </p:grpSp>
        <p:sp>
          <p:nvSpPr>
            <p:cNvPr id="1779" name="Koorde 1778">
              <a:extLst>
                <a:ext uri="{FF2B5EF4-FFF2-40B4-BE49-F238E27FC236}">
                  <a16:creationId xmlns:a16="http://schemas.microsoft.com/office/drawing/2014/main" id="{41814FDC-7A5F-8913-4D20-044DCA3387A1}"/>
                </a:ext>
              </a:extLst>
            </p:cNvPr>
            <p:cNvSpPr/>
            <p:nvPr/>
          </p:nvSpPr>
          <p:spPr>
            <a:xfrm rot="16200000">
              <a:off x="2640569" y="1763304"/>
              <a:ext cx="293372" cy="288065"/>
            </a:xfrm>
            <a:prstGeom prst="chord">
              <a:avLst>
                <a:gd name="adj1" fmla="val 2946943"/>
                <a:gd name="adj2" fmla="val 18700746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80" name="Ovaal 1779">
              <a:extLst>
                <a:ext uri="{FF2B5EF4-FFF2-40B4-BE49-F238E27FC236}">
                  <a16:creationId xmlns:a16="http://schemas.microsoft.com/office/drawing/2014/main" id="{0B6334EC-7F95-1971-C089-7CF75348AE7C}"/>
                </a:ext>
              </a:extLst>
            </p:cNvPr>
            <p:cNvSpPr/>
            <p:nvPr/>
          </p:nvSpPr>
          <p:spPr>
            <a:xfrm>
              <a:off x="2653363" y="1849378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81" name="Ovaal 1780">
              <a:extLst>
                <a:ext uri="{FF2B5EF4-FFF2-40B4-BE49-F238E27FC236}">
                  <a16:creationId xmlns:a16="http://schemas.microsoft.com/office/drawing/2014/main" id="{57171383-0207-1633-E603-2042328BC1EB}"/>
                </a:ext>
              </a:extLst>
            </p:cNvPr>
            <p:cNvSpPr/>
            <p:nvPr/>
          </p:nvSpPr>
          <p:spPr>
            <a:xfrm>
              <a:off x="2832196" y="1847106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782" name="Ovaal 1781">
              <a:extLst>
                <a:ext uri="{FF2B5EF4-FFF2-40B4-BE49-F238E27FC236}">
                  <a16:creationId xmlns:a16="http://schemas.microsoft.com/office/drawing/2014/main" id="{7C5495A9-A182-8347-3405-4E8A398F3727}"/>
                </a:ext>
              </a:extLst>
            </p:cNvPr>
            <p:cNvSpPr/>
            <p:nvPr/>
          </p:nvSpPr>
          <p:spPr>
            <a:xfrm>
              <a:off x="2743069" y="1937207"/>
              <a:ext cx="91438" cy="87950"/>
            </a:xfrm>
            <a:prstGeom prst="ellipse">
              <a:avLst/>
            </a:prstGeom>
            <a:blipFill>
              <a:blip r:embed="rId3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981178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ep 165">
            <a:extLst>
              <a:ext uri="{FF2B5EF4-FFF2-40B4-BE49-F238E27FC236}">
                <a16:creationId xmlns:a16="http://schemas.microsoft.com/office/drawing/2014/main" id="{6AC827EF-5F9B-489C-A678-A4EC9075B6C7}"/>
              </a:ext>
            </a:extLst>
          </p:cNvPr>
          <p:cNvGrpSpPr/>
          <p:nvPr/>
        </p:nvGrpSpPr>
        <p:grpSpPr>
          <a:xfrm>
            <a:off x="2285195" y="1012373"/>
            <a:ext cx="901700" cy="870426"/>
            <a:chOff x="2618468" y="1108802"/>
            <a:chExt cx="901700" cy="870426"/>
          </a:xfrm>
        </p:grpSpPr>
        <p:grpSp>
          <p:nvGrpSpPr>
            <p:cNvPr id="167" name="Groep 166">
              <a:extLst>
                <a:ext uri="{FF2B5EF4-FFF2-40B4-BE49-F238E27FC236}">
                  <a16:creationId xmlns:a16="http://schemas.microsoft.com/office/drawing/2014/main" id="{367B5349-55EB-4397-A985-077DADE1F8D3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86" name="Rechthoek 185">
                <a:extLst>
                  <a:ext uri="{FF2B5EF4-FFF2-40B4-BE49-F238E27FC236}">
                    <a16:creationId xmlns:a16="http://schemas.microsoft.com/office/drawing/2014/main" id="{ED7A0397-113C-420F-8EA0-71919CF60A37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87" name="Rechthoek 186">
                <a:extLst>
                  <a:ext uri="{FF2B5EF4-FFF2-40B4-BE49-F238E27FC236}">
                    <a16:creationId xmlns:a16="http://schemas.microsoft.com/office/drawing/2014/main" id="{99DA24A1-A405-4192-A67B-DF79249E8912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88" name="Rechthoek: afgeronde hoeken 187">
                <a:extLst>
                  <a:ext uri="{FF2B5EF4-FFF2-40B4-BE49-F238E27FC236}">
                    <a16:creationId xmlns:a16="http://schemas.microsoft.com/office/drawing/2014/main" id="{D7CD86C2-9FF1-4E74-BBEA-5B7E9B4F974A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89" name="Rechthoek: afgeronde hoeken 188">
                <a:extLst>
                  <a:ext uri="{FF2B5EF4-FFF2-40B4-BE49-F238E27FC236}">
                    <a16:creationId xmlns:a16="http://schemas.microsoft.com/office/drawing/2014/main" id="{978DAD90-4A5A-4390-A163-ED6B3C66B5AB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90" name="Rechthoek: afgeronde hoeken 189">
                <a:extLst>
                  <a:ext uri="{FF2B5EF4-FFF2-40B4-BE49-F238E27FC236}">
                    <a16:creationId xmlns:a16="http://schemas.microsoft.com/office/drawing/2014/main" id="{B974FC8B-4C10-4FD9-A8C2-A330DA132E6B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91" name="Rechthoek: afgeronde hoeken 190">
                <a:extLst>
                  <a:ext uri="{FF2B5EF4-FFF2-40B4-BE49-F238E27FC236}">
                    <a16:creationId xmlns:a16="http://schemas.microsoft.com/office/drawing/2014/main" id="{2D8EFAAD-2DDA-4B78-B3F5-7B71AC69B4A2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68" name="Groep 167">
              <a:extLst>
                <a:ext uri="{FF2B5EF4-FFF2-40B4-BE49-F238E27FC236}">
                  <a16:creationId xmlns:a16="http://schemas.microsoft.com/office/drawing/2014/main" id="{AC473017-0089-4335-BEA4-833FB044C85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74" name="Ovaal 173">
                <a:extLst>
                  <a:ext uri="{FF2B5EF4-FFF2-40B4-BE49-F238E27FC236}">
                    <a16:creationId xmlns:a16="http://schemas.microsoft.com/office/drawing/2014/main" id="{8C4058D8-C4E7-44B7-8D2C-2D2E52AA76F3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75" name="Ovaal 174">
                <a:extLst>
                  <a:ext uri="{FF2B5EF4-FFF2-40B4-BE49-F238E27FC236}">
                    <a16:creationId xmlns:a16="http://schemas.microsoft.com/office/drawing/2014/main" id="{B6C20F35-9B15-4285-8967-9D4963D6D36A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76" name="Ovaal 175">
                <a:extLst>
                  <a:ext uri="{FF2B5EF4-FFF2-40B4-BE49-F238E27FC236}">
                    <a16:creationId xmlns:a16="http://schemas.microsoft.com/office/drawing/2014/main" id="{015E5889-3836-420E-94D3-9BD8E2791A7C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77" name="Ovaal 176">
                <a:extLst>
                  <a:ext uri="{FF2B5EF4-FFF2-40B4-BE49-F238E27FC236}">
                    <a16:creationId xmlns:a16="http://schemas.microsoft.com/office/drawing/2014/main" id="{22E31F03-F169-4573-A736-FC83E1EBD9E1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78" name="Ovaal 177">
                <a:extLst>
                  <a:ext uri="{FF2B5EF4-FFF2-40B4-BE49-F238E27FC236}">
                    <a16:creationId xmlns:a16="http://schemas.microsoft.com/office/drawing/2014/main" id="{83F00284-A7A9-4410-81F5-8909BCEACFB2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79" name="Ovaal 178">
                <a:extLst>
                  <a:ext uri="{FF2B5EF4-FFF2-40B4-BE49-F238E27FC236}">
                    <a16:creationId xmlns:a16="http://schemas.microsoft.com/office/drawing/2014/main" id="{CD7C9D25-190B-4EC4-B8FD-6ECC149F3C9A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80" name="Ovaal 179">
                <a:extLst>
                  <a:ext uri="{FF2B5EF4-FFF2-40B4-BE49-F238E27FC236}">
                    <a16:creationId xmlns:a16="http://schemas.microsoft.com/office/drawing/2014/main" id="{253187FF-259B-4DF9-947E-4C9D4407BA14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81" name="Ovaal 180">
                <a:extLst>
                  <a:ext uri="{FF2B5EF4-FFF2-40B4-BE49-F238E27FC236}">
                    <a16:creationId xmlns:a16="http://schemas.microsoft.com/office/drawing/2014/main" id="{787E9CC9-9B4E-4F7C-90A9-7A4A5DB6EE5D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82" name="Ovaal 181">
                <a:extLst>
                  <a:ext uri="{FF2B5EF4-FFF2-40B4-BE49-F238E27FC236}">
                    <a16:creationId xmlns:a16="http://schemas.microsoft.com/office/drawing/2014/main" id="{27D7F76F-383B-49C0-AC3D-7F7B3C782ECC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83" name="Ovaal 182">
                <a:extLst>
                  <a:ext uri="{FF2B5EF4-FFF2-40B4-BE49-F238E27FC236}">
                    <a16:creationId xmlns:a16="http://schemas.microsoft.com/office/drawing/2014/main" id="{27CB1A1F-312E-48C5-82BE-3AC7A808B909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84" name="Ovaal 183">
                <a:extLst>
                  <a:ext uri="{FF2B5EF4-FFF2-40B4-BE49-F238E27FC236}">
                    <a16:creationId xmlns:a16="http://schemas.microsoft.com/office/drawing/2014/main" id="{E62B1EA9-0F8C-4AEA-869A-17376628911F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85" name="Ovaal 184">
                <a:extLst>
                  <a:ext uri="{FF2B5EF4-FFF2-40B4-BE49-F238E27FC236}">
                    <a16:creationId xmlns:a16="http://schemas.microsoft.com/office/drawing/2014/main" id="{B4F783D6-7299-45AB-8A2C-796D16C74FEC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69" name="Tekstvak 168">
              <a:extLst>
                <a:ext uri="{FF2B5EF4-FFF2-40B4-BE49-F238E27FC236}">
                  <a16:creationId xmlns:a16="http://schemas.microsoft.com/office/drawing/2014/main" id="{B6F908B0-8CD1-4810-84A7-39EAC88DFA52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70" name="Tekstvak 169">
              <a:extLst>
                <a:ext uri="{FF2B5EF4-FFF2-40B4-BE49-F238E27FC236}">
                  <a16:creationId xmlns:a16="http://schemas.microsoft.com/office/drawing/2014/main" id="{5EBCAFC2-8981-467F-BD63-D9C85A4BC1E1}"/>
                </a:ext>
              </a:extLst>
            </p:cNvPr>
            <p:cNvSpPr txBox="1"/>
            <p:nvPr/>
          </p:nvSpPr>
          <p:spPr>
            <a:xfrm flipH="1">
              <a:off x="2755675" y="1732364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Out</a:t>
              </a:r>
            </a:p>
          </p:txBody>
        </p:sp>
        <p:sp>
          <p:nvSpPr>
            <p:cNvPr id="171" name="Tekstvak 170">
              <a:extLst>
                <a:ext uri="{FF2B5EF4-FFF2-40B4-BE49-F238E27FC236}">
                  <a16:creationId xmlns:a16="http://schemas.microsoft.com/office/drawing/2014/main" id="{04FE66B6-F7B4-43A0-ADED-313AAEE50DD8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72" name="Tekstvak 171">
              <a:extLst>
                <a:ext uri="{FF2B5EF4-FFF2-40B4-BE49-F238E27FC236}">
                  <a16:creationId xmlns:a16="http://schemas.microsoft.com/office/drawing/2014/main" id="{DB78383F-2571-40FC-84AE-7E8AF4BB67EF}"/>
                </a:ext>
              </a:extLst>
            </p:cNvPr>
            <p:cNvSpPr txBox="1"/>
            <p:nvPr/>
          </p:nvSpPr>
          <p:spPr>
            <a:xfrm flipH="1">
              <a:off x="2999720" y="1162470"/>
              <a:ext cx="34516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In</a:t>
              </a:r>
            </a:p>
          </p:txBody>
        </p:sp>
        <p:sp>
          <p:nvSpPr>
            <p:cNvPr id="173" name="Tekstvak 172">
              <a:extLst>
                <a:ext uri="{FF2B5EF4-FFF2-40B4-BE49-F238E27FC236}">
                  <a16:creationId xmlns:a16="http://schemas.microsoft.com/office/drawing/2014/main" id="{483C27EF-CFD1-467A-B745-1957738B6B67}"/>
                </a:ext>
              </a:extLst>
            </p:cNvPr>
            <p:cNvSpPr txBox="1"/>
            <p:nvPr/>
          </p:nvSpPr>
          <p:spPr>
            <a:xfrm flipH="1">
              <a:off x="2695769" y="1542759"/>
              <a:ext cx="4449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LDO 3V</a:t>
              </a:r>
            </a:p>
          </p:txBody>
        </p:sp>
      </p:grpSp>
      <p:grpSp>
        <p:nvGrpSpPr>
          <p:cNvPr id="218" name="Groep 217">
            <a:extLst>
              <a:ext uri="{FF2B5EF4-FFF2-40B4-BE49-F238E27FC236}">
                <a16:creationId xmlns:a16="http://schemas.microsoft.com/office/drawing/2014/main" id="{3667C652-1310-4C2D-8F14-49EBECB22BBF}"/>
              </a:ext>
            </a:extLst>
          </p:cNvPr>
          <p:cNvGrpSpPr/>
          <p:nvPr/>
        </p:nvGrpSpPr>
        <p:grpSpPr>
          <a:xfrm>
            <a:off x="219884" y="2181226"/>
            <a:ext cx="994307" cy="870426"/>
            <a:chOff x="2618468" y="1108802"/>
            <a:chExt cx="994307" cy="870426"/>
          </a:xfrm>
        </p:grpSpPr>
        <p:grpSp>
          <p:nvGrpSpPr>
            <p:cNvPr id="219" name="Groep 218">
              <a:extLst>
                <a:ext uri="{FF2B5EF4-FFF2-40B4-BE49-F238E27FC236}">
                  <a16:creationId xmlns:a16="http://schemas.microsoft.com/office/drawing/2014/main" id="{91D3D7FB-5D96-4007-B7A2-FAE63720859C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238" name="Rechthoek 237">
                <a:extLst>
                  <a:ext uri="{FF2B5EF4-FFF2-40B4-BE49-F238E27FC236}">
                    <a16:creationId xmlns:a16="http://schemas.microsoft.com/office/drawing/2014/main" id="{47CF10C5-A6A1-4994-AF26-0BDE6610D32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39" name="Rechthoek 238">
                <a:extLst>
                  <a:ext uri="{FF2B5EF4-FFF2-40B4-BE49-F238E27FC236}">
                    <a16:creationId xmlns:a16="http://schemas.microsoft.com/office/drawing/2014/main" id="{121A18DB-0100-4145-B2AA-D0007E11A458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2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40" name="Rechthoek: afgeronde hoeken 239">
                <a:extLst>
                  <a:ext uri="{FF2B5EF4-FFF2-40B4-BE49-F238E27FC236}">
                    <a16:creationId xmlns:a16="http://schemas.microsoft.com/office/drawing/2014/main" id="{6E7E3809-336A-47F8-8926-674A9C35A64A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41" name="Rechthoek: afgeronde hoeken 240">
                <a:extLst>
                  <a:ext uri="{FF2B5EF4-FFF2-40B4-BE49-F238E27FC236}">
                    <a16:creationId xmlns:a16="http://schemas.microsoft.com/office/drawing/2014/main" id="{CFE0BC4A-34E1-4768-BF16-B5227F8970D7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42" name="Rechthoek: afgeronde hoeken 241">
                <a:extLst>
                  <a:ext uri="{FF2B5EF4-FFF2-40B4-BE49-F238E27FC236}">
                    <a16:creationId xmlns:a16="http://schemas.microsoft.com/office/drawing/2014/main" id="{47FE179A-A472-43FB-924B-990F86D44773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43" name="Rechthoek: afgeronde hoeken 242">
                <a:extLst>
                  <a:ext uri="{FF2B5EF4-FFF2-40B4-BE49-F238E27FC236}">
                    <a16:creationId xmlns:a16="http://schemas.microsoft.com/office/drawing/2014/main" id="{032DD661-5A12-4BCC-BFA3-457B33A7A76C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220" name="Groep 219">
              <a:extLst>
                <a:ext uri="{FF2B5EF4-FFF2-40B4-BE49-F238E27FC236}">
                  <a16:creationId xmlns:a16="http://schemas.microsoft.com/office/drawing/2014/main" id="{221DC15E-D565-444E-B9F9-0A3B60A1227D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226" name="Ovaal 225">
                <a:extLst>
                  <a:ext uri="{FF2B5EF4-FFF2-40B4-BE49-F238E27FC236}">
                    <a16:creationId xmlns:a16="http://schemas.microsoft.com/office/drawing/2014/main" id="{88D13954-8A51-4273-B770-8572C3B1208A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27" name="Ovaal 226">
                <a:extLst>
                  <a:ext uri="{FF2B5EF4-FFF2-40B4-BE49-F238E27FC236}">
                    <a16:creationId xmlns:a16="http://schemas.microsoft.com/office/drawing/2014/main" id="{C27EB500-692F-47C5-BA16-D6B2F97A0A2C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28" name="Ovaal 227">
                <a:extLst>
                  <a:ext uri="{FF2B5EF4-FFF2-40B4-BE49-F238E27FC236}">
                    <a16:creationId xmlns:a16="http://schemas.microsoft.com/office/drawing/2014/main" id="{B47F3F55-E361-4AAA-A52C-8A7ABB8E51E7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29" name="Ovaal 228">
                <a:extLst>
                  <a:ext uri="{FF2B5EF4-FFF2-40B4-BE49-F238E27FC236}">
                    <a16:creationId xmlns:a16="http://schemas.microsoft.com/office/drawing/2014/main" id="{4B6AEE16-88AA-4C67-8899-85D94F6573FC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30" name="Ovaal 229">
                <a:extLst>
                  <a:ext uri="{FF2B5EF4-FFF2-40B4-BE49-F238E27FC236}">
                    <a16:creationId xmlns:a16="http://schemas.microsoft.com/office/drawing/2014/main" id="{0A79421E-5CD0-4B56-9B8E-F34F014424D2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31" name="Ovaal 230">
                <a:extLst>
                  <a:ext uri="{FF2B5EF4-FFF2-40B4-BE49-F238E27FC236}">
                    <a16:creationId xmlns:a16="http://schemas.microsoft.com/office/drawing/2014/main" id="{9D51B300-AAE9-4EFD-8290-A294550C4FE1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32" name="Ovaal 231">
                <a:extLst>
                  <a:ext uri="{FF2B5EF4-FFF2-40B4-BE49-F238E27FC236}">
                    <a16:creationId xmlns:a16="http://schemas.microsoft.com/office/drawing/2014/main" id="{4A60A614-C70D-46BB-B80E-245D9955EE6B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33" name="Ovaal 232">
                <a:extLst>
                  <a:ext uri="{FF2B5EF4-FFF2-40B4-BE49-F238E27FC236}">
                    <a16:creationId xmlns:a16="http://schemas.microsoft.com/office/drawing/2014/main" id="{7FF02A68-7ED8-45E9-92DA-C64A9D786A66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34" name="Ovaal 233">
                <a:extLst>
                  <a:ext uri="{FF2B5EF4-FFF2-40B4-BE49-F238E27FC236}">
                    <a16:creationId xmlns:a16="http://schemas.microsoft.com/office/drawing/2014/main" id="{A08A9D79-5801-414A-BBF3-DC1A3EE8D3BF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35" name="Ovaal 234">
                <a:extLst>
                  <a:ext uri="{FF2B5EF4-FFF2-40B4-BE49-F238E27FC236}">
                    <a16:creationId xmlns:a16="http://schemas.microsoft.com/office/drawing/2014/main" id="{DB664530-8252-4262-BEBB-46CF2291E13A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36" name="Ovaal 235">
                <a:extLst>
                  <a:ext uri="{FF2B5EF4-FFF2-40B4-BE49-F238E27FC236}">
                    <a16:creationId xmlns:a16="http://schemas.microsoft.com/office/drawing/2014/main" id="{151A68ED-0018-4738-99A7-05836ECF8EDA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37" name="Ovaal 236">
                <a:extLst>
                  <a:ext uri="{FF2B5EF4-FFF2-40B4-BE49-F238E27FC236}">
                    <a16:creationId xmlns:a16="http://schemas.microsoft.com/office/drawing/2014/main" id="{3654D95E-2E89-4E3E-83C2-479BFCDE7E7D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221" name="Tekstvak 220">
              <a:extLst>
                <a:ext uri="{FF2B5EF4-FFF2-40B4-BE49-F238E27FC236}">
                  <a16:creationId xmlns:a16="http://schemas.microsoft.com/office/drawing/2014/main" id="{67D68EEE-5EE5-41D8-B957-559F966AE31D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2" name="Tekstvak 221">
              <a:extLst>
                <a:ext uri="{FF2B5EF4-FFF2-40B4-BE49-F238E27FC236}">
                  <a16:creationId xmlns:a16="http://schemas.microsoft.com/office/drawing/2014/main" id="{71E17491-144D-4FE0-8D59-24B5690E1828}"/>
                </a:ext>
              </a:extLst>
            </p:cNvPr>
            <p:cNvSpPr txBox="1"/>
            <p:nvPr/>
          </p:nvSpPr>
          <p:spPr>
            <a:xfrm flipH="1">
              <a:off x="2757791" y="1739601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Out</a:t>
              </a:r>
            </a:p>
          </p:txBody>
        </p:sp>
        <p:sp>
          <p:nvSpPr>
            <p:cNvPr id="223" name="Tekstvak 222">
              <a:extLst>
                <a:ext uri="{FF2B5EF4-FFF2-40B4-BE49-F238E27FC236}">
                  <a16:creationId xmlns:a16="http://schemas.microsoft.com/office/drawing/2014/main" id="{99168A3B-2944-4E3E-930C-ED06C6850875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4" name="Tekstvak 223">
              <a:extLst>
                <a:ext uri="{FF2B5EF4-FFF2-40B4-BE49-F238E27FC236}">
                  <a16:creationId xmlns:a16="http://schemas.microsoft.com/office/drawing/2014/main" id="{E1EDA923-F528-4D52-9421-D73BA81DB923}"/>
                </a:ext>
              </a:extLst>
            </p:cNvPr>
            <p:cNvSpPr txBox="1"/>
            <p:nvPr/>
          </p:nvSpPr>
          <p:spPr>
            <a:xfrm flipH="1">
              <a:off x="2916652" y="117513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 err="1">
                  <a:solidFill>
                    <a:schemeClr val="bg1"/>
                  </a:solidFill>
                </a:rPr>
                <a:t>RFin</a:t>
              </a:r>
              <a:endParaRPr lang="nl-NL" sz="800" b="1" dirty="0">
                <a:solidFill>
                  <a:schemeClr val="bg1"/>
                </a:solidFill>
              </a:endParaRPr>
            </a:p>
          </p:txBody>
        </p:sp>
        <p:sp>
          <p:nvSpPr>
            <p:cNvPr id="225" name="Tekstvak 224">
              <a:extLst>
                <a:ext uri="{FF2B5EF4-FFF2-40B4-BE49-F238E27FC236}">
                  <a16:creationId xmlns:a16="http://schemas.microsoft.com/office/drawing/2014/main" id="{B7ABC32F-C659-4B48-A8B2-239BCBEE5E3D}"/>
                </a:ext>
              </a:extLst>
            </p:cNvPr>
            <p:cNvSpPr txBox="1"/>
            <p:nvPr/>
          </p:nvSpPr>
          <p:spPr>
            <a:xfrm flipH="1">
              <a:off x="2663794" y="1543797"/>
              <a:ext cx="94898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MK484              AM </a:t>
              </a:r>
              <a:r>
                <a:rPr lang="nl-NL" sz="600" b="1" dirty="0" err="1">
                  <a:solidFill>
                    <a:schemeClr val="bg1"/>
                  </a:solidFill>
                </a:rPr>
                <a:t>recv</a:t>
              </a:r>
              <a:endParaRPr lang="nl-NL" sz="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4" name="Groep 243">
            <a:extLst>
              <a:ext uri="{FF2B5EF4-FFF2-40B4-BE49-F238E27FC236}">
                <a16:creationId xmlns:a16="http://schemas.microsoft.com/office/drawing/2014/main" id="{B9950C52-96FB-4A77-A372-5E4E0EEDB4CC}"/>
              </a:ext>
            </a:extLst>
          </p:cNvPr>
          <p:cNvGrpSpPr/>
          <p:nvPr/>
        </p:nvGrpSpPr>
        <p:grpSpPr>
          <a:xfrm>
            <a:off x="1237483" y="2184600"/>
            <a:ext cx="994307" cy="870426"/>
            <a:chOff x="2618468" y="1108802"/>
            <a:chExt cx="994307" cy="870426"/>
          </a:xfrm>
        </p:grpSpPr>
        <p:grpSp>
          <p:nvGrpSpPr>
            <p:cNvPr id="245" name="Groep 244">
              <a:extLst>
                <a:ext uri="{FF2B5EF4-FFF2-40B4-BE49-F238E27FC236}">
                  <a16:creationId xmlns:a16="http://schemas.microsoft.com/office/drawing/2014/main" id="{54254303-C231-4DF4-8C82-0CEA7A6F28E4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264" name="Rechthoek 263">
                <a:extLst>
                  <a:ext uri="{FF2B5EF4-FFF2-40B4-BE49-F238E27FC236}">
                    <a16:creationId xmlns:a16="http://schemas.microsoft.com/office/drawing/2014/main" id="{56464FC0-28E6-45FF-9C71-951B77915DF6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5" name="Rechthoek 264">
                <a:extLst>
                  <a:ext uri="{FF2B5EF4-FFF2-40B4-BE49-F238E27FC236}">
                    <a16:creationId xmlns:a16="http://schemas.microsoft.com/office/drawing/2014/main" id="{6A2E8A9F-25A4-4B49-B044-EC2C42F00B46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2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66" name="Rechthoek: afgeronde hoeken 265">
                <a:extLst>
                  <a:ext uri="{FF2B5EF4-FFF2-40B4-BE49-F238E27FC236}">
                    <a16:creationId xmlns:a16="http://schemas.microsoft.com/office/drawing/2014/main" id="{964EE477-040E-4829-8B0D-076745F16242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67" name="Rechthoek: afgeronde hoeken 266">
                <a:extLst>
                  <a:ext uri="{FF2B5EF4-FFF2-40B4-BE49-F238E27FC236}">
                    <a16:creationId xmlns:a16="http://schemas.microsoft.com/office/drawing/2014/main" id="{25295C39-114C-41B1-99FD-6404A4858B55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68" name="Rechthoek: afgeronde hoeken 267">
                <a:extLst>
                  <a:ext uri="{FF2B5EF4-FFF2-40B4-BE49-F238E27FC236}">
                    <a16:creationId xmlns:a16="http://schemas.microsoft.com/office/drawing/2014/main" id="{C091D945-683C-41DA-BD77-648E190AB194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69" name="Rechthoek: afgeronde hoeken 268">
                <a:extLst>
                  <a:ext uri="{FF2B5EF4-FFF2-40B4-BE49-F238E27FC236}">
                    <a16:creationId xmlns:a16="http://schemas.microsoft.com/office/drawing/2014/main" id="{FA96EFFA-23F9-42EE-813F-F32EAACCC648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246" name="Groep 245">
              <a:extLst>
                <a:ext uri="{FF2B5EF4-FFF2-40B4-BE49-F238E27FC236}">
                  <a16:creationId xmlns:a16="http://schemas.microsoft.com/office/drawing/2014/main" id="{0C12297F-1E49-49AA-B3C0-9DB3D319FB6F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252" name="Ovaal 251">
                <a:extLst>
                  <a:ext uri="{FF2B5EF4-FFF2-40B4-BE49-F238E27FC236}">
                    <a16:creationId xmlns:a16="http://schemas.microsoft.com/office/drawing/2014/main" id="{71051EF3-B446-4CCE-A90A-E589D30CA309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53" name="Ovaal 252">
                <a:extLst>
                  <a:ext uri="{FF2B5EF4-FFF2-40B4-BE49-F238E27FC236}">
                    <a16:creationId xmlns:a16="http://schemas.microsoft.com/office/drawing/2014/main" id="{CBC9E748-A6DD-4691-BAA3-641E1BAFDF43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54" name="Ovaal 253">
                <a:extLst>
                  <a:ext uri="{FF2B5EF4-FFF2-40B4-BE49-F238E27FC236}">
                    <a16:creationId xmlns:a16="http://schemas.microsoft.com/office/drawing/2014/main" id="{29DBC7D2-62FE-402B-A0BB-1DCABC1DAFE2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55" name="Ovaal 254">
                <a:extLst>
                  <a:ext uri="{FF2B5EF4-FFF2-40B4-BE49-F238E27FC236}">
                    <a16:creationId xmlns:a16="http://schemas.microsoft.com/office/drawing/2014/main" id="{CF8C6874-E662-47EB-9E05-1F117D772FA8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56" name="Ovaal 255">
                <a:extLst>
                  <a:ext uri="{FF2B5EF4-FFF2-40B4-BE49-F238E27FC236}">
                    <a16:creationId xmlns:a16="http://schemas.microsoft.com/office/drawing/2014/main" id="{EDAEF384-FE04-4472-9BD2-CF4950659632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57" name="Ovaal 256">
                <a:extLst>
                  <a:ext uri="{FF2B5EF4-FFF2-40B4-BE49-F238E27FC236}">
                    <a16:creationId xmlns:a16="http://schemas.microsoft.com/office/drawing/2014/main" id="{C08B6DC2-6154-4EA6-9013-26FD99B18D54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58" name="Ovaal 257">
                <a:extLst>
                  <a:ext uri="{FF2B5EF4-FFF2-40B4-BE49-F238E27FC236}">
                    <a16:creationId xmlns:a16="http://schemas.microsoft.com/office/drawing/2014/main" id="{5F23BA8D-B775-465F-9D44-EF1A614DB7E9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259" name="Ovaal 258">
                <a:extLst>
                  <a:ext uri="{FF2B5EF4-FFF2-40B4-BE49-F238E27FC236}">
                    <a16:creationId xmlns:a16="http://schemas.microsoft.com/office/drawing/2014/main" id="{8073A1B4-21DC-4037-8D66-DBC001B7EA72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0" name="Ovaal 259">
                <a:extLst>
                  <a:ext uri="{FF2B5EF4-FFF2-40B4-BE49-F238E27FC236}">
                    <a16:creationId xmlns:a16="http://schemas.microsoft.com/office/drawing/2014/main" id="{425189A6-882A-43BE-8224-E0D93A5E0C2B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1" name="Ovaal 260">
                <a:extLst>
                  <a:ext uri="{FF2B5EF4-FFF2-40B4-BE49-F238E27FC236}">
                    <a16:creationId xmlns:a16="http://schemas.microsoft.com/office/drawing/2014/main" id="{F2F11FC1-1D81-4858-B4CB-CFE2B33CAC81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2" name="Ovaal 261">
                <a:extLst>
                  <a:ext uri="{FF2B5EF4-FFF2-40B4-BE49-F238E27FC236}">
                    <a16:creationId xmlns:a16="http://schemas.microsoft.com/office/drawing/2014/main" id="{DAC61593-6CB8-4F6E-8E78-01B00E872CC5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3" name="Ovaal 262">
                <a:extLst>
                  <a:ext uri="{FF2B5EF4-FFF2-40B4-BE49-F238E27FC236}">
                    <a16:creationId xmlns:a16="http://schemas.microsoft.com/office/drawing/2014/main" id="{ED40543B-82D7-4098-A86F-9B73EE9560AE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247" name="Tekstvak 246">
              <a:extLst>
                <a:ext uri="{FF2B5EF4-FFF2-40B4-BE49-F238E27FC236}">
                  <a16:creationId xmlns:a16="http://schemas.microsoft.com/office/drawing/2014/main" id="{AA674BA5-527F-4915-AC27-87EE2F075BF2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48" name="Tekstvak 247">
              <a:extLst>
                <a:ext uri="{FF2B5EF4-FFF2-40B4-BE49-F238E27FC236}">
                  <a16:creationId xmlns:a16="http://schemas.microsoft.com/office/drawing/2014/main" id="{5BE725E6-7EF1-4AA3-B193-8132069CF007}"/>
                </a:ext>
              </a:extLst>
            </p:cNvPr>
            <p:cNvSpPr txBox="1"/>
            <p:nvPr/>
          </p:nvSpPr>
          <p:spPr>
            <a:xfrm flipH="1">
              <a:off x="2757791" y="1739601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Out</a:t>
              </a:r>
            </a:p>
          </p:txBody>
        </p:sp>
        <p:sp>
          <p:nvSpPr>
            <p:cNvPr id="249" name="Tekstvak 248">
              <a:extLst>
                <a:ext uri="{FF2B5EF4-FFF2-40B4-BE49-F238E27FC236}">
                  <a16:creationId xmlns:a16="http://schemas.microsoft.com/office/drawing/2014/main" id="{4C92F0C3-41B2-4159-BD96-CAE1D9556FCB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50" name="Tekstvak 249">
              <a:extLst>
                <a:ext uri="{FF2B5EF4-FFF2-40B4-BE49-F238E27FC236}">
                  <a16:creationId xmlns:a16="http://schemas.microsoft.com/office/drawing/2014/main" id="{A96A664C-3408-4342-B2D9-2F9D82D9460E}"/>
                </a:ext>
              </a:extLst>
            </p:cNvPr>
            <p:cNvSpPr txBox="1"/>
            <p:nvPr/>
          </p:nvSpPr>
          <p:spPr>
            <a:xfrm flipH="1">
              <a:off x="2916652" y="117513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 err="1">
                  <a:solidFill>
                    <a:schemeClr val="bg1"/>
                  </a:solidFill>
                </a:rPr>
                <a:t>RFin</a:t>
              </a:r>
              <a:endParaRPr lang="nl-NL" sz="800" b="1" dirty="0">
                <a:solidFill>
                  <a:schemeClr val="bg1"/>
                </a:solidFill>
              </a:endParaRPr>
            </a:p>
          </p:txBody>
        </p:sp>
        <p:sp>
          <p:nvSpPr>
            <p:cNvPr id="251" name="Tekstvak 250">
              <a:extLst>
                <a:ext uri="{FF2B5EF4-FFF2-40B4-BE49-F238E27FC236}">
                  <a16:creationId xmlns:a16="http://schemas.microsoft.com/office/drawing/2014/main" id="{0EA647FF-618E-4731-9E0A-F5C274B620E6}"/>
                </a:ext>
              </a:extLst>
            </p:cNvPr>
            <p:cNvSpPr txBox="1"/>
            <p:nvPr/>
          </p:nvSpPr>
          <p:spPr>
            <a:xfrm flipH="1">
              <a:off x="2663794" y="1543797"/>
              <a:ext cx="94898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MK484              AM </a:t>
              </a:r>
              <a:r>
                <a:rPr lang="nl-NL" sz="600" b="1" dirty="0" err="1">
                  <a:solidFill>
                    <a:schemeClr val="bg1"/>
                  </a:solidFill>
                </a:rPr>
                <a:t>recv</a:t>
              </a:r>
              <a:endParaRPr lang="nl-NL" sz="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9" name="Groep 358">
            <a:extLst>
              <a:ext uri="{FF2B5EF4-FFF2-40B4-BE49-F238E27FC236}">
                <a16:creationId xmlns:a16="http://schemas.microsoft.com/office/drawing/2014/main" id="{2B975552-3663-467E-A053-E3D747D624E0}"/>
              </a:ext>
            </a:extLst>
          </p:cNvPr>
          <p:cNvGrpSpPr/>
          <p:nvPr/>
        </p:nvGrpSpPr>
        <p:grpSpPr>
          <a:xfrm>
            <a:off x="183169" y="3409322"/>
            <a:ext cx="901700" cy="880744"/>
            <a:chOff x="2618468" y="1109184"/>
            <a:chExt cx="901700" cy="880744"/>
          </a:xfrm>
        </p:grpSpPr>
        <p:grpSp>
          <p:nvGrpSpPr>
            <p:cNvPr id="360" name="Groep 359">
              <a:extLst>
                <a:ext uri="{FF2B5EF4-FFF2-40B4-BE49-F238E27FC236}">
                  <a16:creationId xmlns:a16="http://schemas.microsoft.com/office/drawing/2014/main" id="{26560891-AB34-47B5-B209-4EA34973C1A2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379" name="Rechthoek 378">
                <a:extLst>
                  <a:ext uri="{FF2B5EF4-FFF2-40B4-BE49-F238E27FC236}">
                    <a16:creationId xmlns:a16="http://schemas.microsoft.com/office/drawing/2014/main" id="{FCA184AA-6F41-47F3-8E67-57A739B3D751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80" name="Rechthoek 379">
                <a:extLst>
                  <a:ext uri="{FF2B5EF4-FFF2-40B4-BE49-F238E27FC236}">
                    <a16:creationId xmlns:a16="http://schemas.microsoft.com/office/drawing/2014/main" id="{9BF7691C-BB13-49A1-AE69-770181EBE6D8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81" name="Rechthoek: afgeronde hoeken 380">
                <a:extLst>
                  <a:ext uri="{FF2B5EF4-FFF2-40B4-BE49-F238E27FC236}">
                    <a16:creationId xmlns:a16="http://schemas.microsoft.com/office/drawing/2014/main" id="{CF653358-E2E0-4956-9F6F-8C5FAF4B70DC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82" name="Rechthoek: afgeronde hoeken 381">
                <a:extLst>
                  <a:ext uri="{FF2B5EF4-FFF2-40B4-BE49-F238E27FC236}">
                    <a16:creationId xmlns:a16="http://schemas.microsoft.com/office/drawing/2014/main" id="{0BB03522-AB71-47AD-94D3-121A8C003CCA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83" name="Rechthoek: afgeronde hoeken 382">
                <a:extLst>
                  <a:ext uri="{FF2B5EF4-FFF2-40B4-BE49-F238E27FC236}">
                    <a16:creationId xmlns:a16="http://schemas.microsoft.com/office/drawing/2014/main" id="{179646A0-D897-4B64-92EA-477D6EC549D4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84" name="Rechthoek: afgeronde hoeken 383">
                <a:extLst>
                  <a:ext uri="{FF2B5EF4-FFF2-40B4-BE49-F238E27FC236}">
                    <a16:creationId xmlns:a16="http://schemas.microsoft.com/office/drawing/2014/main" id="{3806E3EF-172E-4250-8FF2-AD83B27BFF8C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361" name="Groep 360">
              <a:extLst>
                <a:ext uri="{FF2B5EF4-FFF2-40B4-BE49-F238E27FC236}">
                  <a16:creationId xmlns:a16="http://schemas.microsoft.com/office/drawing/2014/main" id="{7F97F9B7-5804-4033-B135-6938A9E490D4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367" name="Ovaal 366">
                <a:extLst>
                  <a:ext uri="{FF2B5EF4-FFF2-40B4-BE49-F238E27FC236}">
                    <a16:creationId xmlns:a16="http://schemas.microsoft.com/office/drawing/2014/main" id="{E7A83ACC-28D9-4475-A47C-E86465BC3F3F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68" name="Ovaal 367">
                <a:extLst>
                  <a:ext uri="{FF2B5EF4-FFF2-40B4-BE49-F238E27FC236}">
                    <a16:creationId xmlns:a16="http://schemas.microsoft.com/office/drawing/2014/main" id="{19E4260F-99E1-4754-A1D0-F8E40F52B384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69" name="Ovaal 368">
                <a:extLst>
                  <a:ext uri="{FF2B5EF4-FFF2-40B4-BE49-F238E27FC236}">
                    <a16:creationId xmlns:a16="http://schemas.microsoft.com/office/drawing/2014/main" id="{F6D49C9E-50BA-4665-96BD-8C55EC165205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70" name="Ovaal 369">
                <a:extLst>
                  <a:ext uri="{FF2B5EF4-FFF2-40B4-BE49-F238E27FC236}">
                    <a16:creationId xmlns:a16="http://schemas.microsoft.com/office/drawing/2014/main" id="{D001E7F1-5644-406E-ADEF-ADF1BE933A58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71" name="Ovaal 370">
                <a:extLst>
                  <a:ext uri="{FF2B5EF4-FFF2-40B4-BE49-F238E27FC236}">
                    <a16:creationId xmlns:a16="http://schemas.microsoft.com/office/drawing/2014/main" id="{E996C7C0-2066-44D0-A955-67C7185DF29F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72" name="Ovaal 371">
                <a:extLst>
                  <a:ext uri="{FF2B5EF4-FFF2-40B4-BE49-F238E27FC236}">
                    <a16:creationId xmlns:a16="http://schemas.microsoft.com/office/drawing/2014/main" id="{29C80C3E-EC18-4679-929A-F20B19C3F87D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73" name="Ovaal 372">
                <a:extLst>
                  <a:ext uri="{FF2B5EF4-FFF2-40B4-BE49-F238E27FC236}">
                    <a16:creationId xmlns:a16="http://schemas.microsoft.com/office/drawing/2014/main" id="{365F95EA-76EB-421D-8B58-30348B1F74CF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74" name="Ovaal 373">
                <a:extLst>
                  <a:ext uri="{FF2B5EF4-FFF2-40B4-BE49-F238E27FC236}">
                    <a16:creationId xmlns:a16="http://schemas.microsoft.com/office/drawing/2014/main" id="{EEE1A130-E49F-4E88-9BC4-769B0C10EE6D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75" name="Ovaal 374">
                <a:extLst>
                  <a:ext uri="{FF2B5EF4-FFF2-40B4-BE49-F238E27FC236}">
                    <a16:creationId xmlns:a16="http://schemas.microsoft.com/office/drawing/2014/main" id="{65B2D67E-3698-47BC-8CFB-E0988D93B4E2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76" name="Ovaal 375">
                <a:extLst>
                  <a:ext uri="{FF2B5EF4-FFF2-40B4-BE49-F238E27FC236}">
                    <a16:creationId xmlns:a16="http://schemas.microsoft.com/office/drawing/2014/main" id="{D38B374C-87F8-40C2-AAB6-4E776DA2DE85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77" name="Ovaal 376">
                <a:extLst>
                  <a:ext uri="{FF2B5EF4-FFF2-40B4-BE49-F238E27FC236}">
                    <a16:creationId xmlns:a16="http://schemas.microsoft.com/office/drawing/2014/main" id="{8030D4E0-A06D-459A-AFA3-352D6865E146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78" name="Ovaal 377">
                <a:extLst>
                  <a:ext uri="{FF2B5EF4-FFF2-40B4-BE49-F238E27FC236}">
                    <a16:creationId xmlns:a16="http://schemas.microsoft.com/office/drawing/2014/main" id="{A2BF55F9-C263-489A-BB0E-52B4A18151E4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362" name="Tekstvak 361">
              <a:extLst>
                <a:ext uri="{FF2B5EF4-FFF2-40B4-BE49-F238E27FC236}">
                  <a16:creationId xmlns:a16="http://schemas.microsoft.com/office/drawing/2014/main" id="{60F25899-7E24-4C7D-ADD4-29FD0F19CDD8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363" name="Tekstvak 362">
              <a:extLst>
                <a:ext uri="{FF2B5EF4-FFF2-40B4-BE49-F238E27FC236}">
                  <a16:creationId xmlns:a16="http://schemas.microsoft.com/office/drawing/2014/main" id="{5A513945-9492-4233-96F0-F8EE0098E7BF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364" name="Tekstvak 363">
              <a:extLst>
                <a:ext uri="{FF2B5EF4-FFF2-40B4-BE49-F238E27FC236}">
                  <a16:creationId xmlns:a16="http://schemas.microsoft.com/office/drawing/2014/main" id="{E1199136-E0CE-4EBC-98F4-063CCF51AC5F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365" name="Tekstvak 364">
              <a:extLst>
                <a:ext uri="{FF2B5EF4-FFF2-40B4-BE49-F238E27FC236}">
                  <a16:creationId xmlns:a16="http://schemas.microsoft.com/office/drawing/2014/main" id="{C868535C-FE70-4CE7-9B26-2D5F1559AC02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366" name="Tekstvak 365">
              <a:extLst>
                <a:ext uri="{FF2B5EF4-FFF2-40B4-BE49-F238E27FC236}">
                  <a16:creationId xmlns:a16="http://schemas.microsoft.com/office/drawing/2014/main" id="{C9190822-669C-4353-8C55-4147CF6C5FEE}"/>
                </a:ext>
              </a:extLst>
            </p:cNvPr>
            <p:cNvSpPr txBox="1"/>
            <p:nvPr/>
          </p:nvSpPr>
          <p:spPr>
            <a:xfrm flipH="1">
              <a:off x="2692765" y="1531662"/>
              <a:ext cx="4798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MOSFET</a:t>
              </a:r>
            </a:p>
          </p:txBody>
        </p:sp>
      </p:grpSp>
      <p:grpSp>
        <p:nvGrpSpPr>
          <p:cNvPr id="385" name="Groep 384">
            <a:extLst>
              <a:ext uri="{FF2B5EF4-FFF2-40B4-BE49-F238E27FC236}">
                <a16:creationId xmlns:a16="http://schemas.microsoft.com/office/drawing/2014/main" id="{7CC0F7F2-6052-4356-AD5B-98D126103396}"/>
              </a:ext>
            </a:extLst>
          </p:cNvPr>
          <p:cNvGrpSpPr/>
          <p:nvPr/>
        </p:nvGrpSpPr>
        <p:grpSpPr>
          <a:xfrm>
            <a:off x="176675" y="5660832"/>
            <a:ext cx="901700" cy="828040"/>
            <a:chOff x="2618468" y="1126372"/>
            <a:chExt cx="901700" cy="828040"/>
          </a:xfrm>
        </p:grpSpPr>
        <p:grpSp>
          <p:nvGrpSpPr>
            <p:cNvPr id="386" name="Groep 385">
              <a:extLst>
                <a:ext uri="{FF2B5EF4-FFF2-40B4-BE49-F238E27FC236}">
                  <a16:creationId xmlns:a16="http://schemas.microsoft.com/office/drawing/2014/main" id="{47076B27-44EE-4A00-BF62-DDFF8B4535D7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400" name="Rechthoek 399">
                <a:extLst>
                  <a:ext uri="{FF2B5EF4-FFF2-40B4-BE49-F238E27FC236}">
                    <a16:creationId xmlns:a16="http://schemas.microsoft.com/office/drawing/2014/main" id="{F0A895B0-5F61-4C4F-B4E0-4E61437C2B3F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01" name="Rechthoek 400">
                <a:extLst>
                  <a:ext uri="{FF2B5EF4-FFF2-40B4-BE49-F238E27FC236}">
                    <a16:creationId xmlns:a16="http://schemas.microsoft.com/office/drawing/2014/main" id="{E986DFAE-09CE-4775-86D1-9743C3D1A1E6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02" name="Rechthoek: afgeronde hoeken 401">
                <a:extLst>
                  <a:ext uri="{FF2B5EF4-FFF2-40B4-BE49-F238E27FC236}">
                    <a16:creationId xmlns:a16="http://schemas.microsoft.com/office/drawing/2014/main" id="{66B3C363-1164-4718-8121-7CD604ADDBDC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03" name="Rechthoek: afgeronde hoeken 402">
                <a:extLst>
                  <a:ext uri="{FF2B5EF4-FFF2-40B4-BE49-F238E27FC236}">
                    <a16:creationId xmlns:a16="http://schemas.microsoft.com/office/drawing/2014/main" id="{D0B01D97-003E-4BB9-B5AA-AF1116BC5E72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04" name="Rechthoek: afgeronde hoeken 403">
                <a:extLst>
                  <a:ext uri="{FF2B5EF4-FFF2-40B4-BE49-F238E27FC236}">
                    <a16:creationId xmlns:a16="http://schemas.microsoft.com/office/drawing/2014/main" id="{BDDB6621-8ED1-460A-8C5B-B44C9F0E1DFB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05" name="Rechthoek: afgeronde hoeken 404">
                <a:extLst>
                  <a:ext uri="{FF2B5EF4-FFF2-40B4-BE49-F238E27FC236}">
                    <a16:creationId xmlns:a16="http://schemas.microsoft.com/office/drawing/2014/main" id="{68173B25-FDF2-4147-A36A-2A9BE0061590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387" name="Groep 386">
              <a:extLst>
                <a:ext uri="{FF2B5EF4-FFF2-40B4-BE49-F238E27FC236}">
                  <a16:creationId xmlns:a16="http://schemas.microsoft.com/office/drawing/2014/main" id="{607941EB-78AA-4A1A-8E5F-DA63AACE84C9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388" name="Ovaal 387">
                <a:extLst>
                  <a:ext uri="{FF2B5EF4-FFF2-40B4-BE49-F238E27FC236}">
                    <a16:creationId xmlns:a16="http://schemas.microsoft.com/office/drawing/2014/main" id="{2A62B379-981D-43EE-B77D-4F3B73022B11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89" name="Ovaal 388">
                <a:extLst>
                  <a:ext uri="{FF2B5EF4-FFF2-40B4-BE49-F238E27FC236}">
                    <a16:creationId xmlns:a16="http://schemas.microsoft.com/office/drawing/2014/main" id="{88E79AAD-FA72-4497-8628-7EE18D8EF980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90" name="Ovaal 389">
                <a:extLst>
                  <a:ext uri="{FF2B5EF4-FFF2-40B4-BE49-F238E27FC236}">
                    <a16:creationId xmlns:a16="http://schemas.microsoft.com/office/drawing/2014/main" id="{E105ACAB-32F8-4ABE-8688-C9460CC87A06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91" name="Ovaal 390">
                <a:extLst>
                  <a:ext uri="{FF2B5EF4-FFF2-40B4-BE49-F238E27FC236}">
                    <a16:creationId xmlns:a16="http://schemas.microsoft.com/office/drawing/2014/main" id="{710B0044-4A69-46B0-8961-8B9234696A85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92" name="Ovaal 391">
                <a:extLst>
                  <a:ext uri="{FF2B5EF4-FFF2-40B4-BE49-F238E27FC236}">
                    <a16:creationId xmlns:a16="http://schemas.microsoft.com/office/drawing/2014/main" id="{C25EE862-DC34-42CE-B4E2-48F3BFBB33A6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93" name="Ovaal 392">
                <a:extLst>
                  <a:ext uri="{FF2B5EF4-FFF2-40B4-BE49-F238E27FC236}">
                    <a16:creationId xmlns:a16="http://schemas.microsoft.com/office/drawing/2014/main" id="{EF40F270-BB82-4AAA-B4F8-0A05946BE2CF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94" name="Ovaal 393">
                <a:extLst>
                  <a:ext uri="{FF2B5EF4-FFF2-40B4-BE49-F238E27FC236}">
                    <a16:creationId xmlns:a16="http://schemas.microsoft.com/office/drawing/2014/main" id="{3F0C8FA6-2E8C-4D3A-B60E-5566814D7189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395" name="Ovaal 394">
                <a:extLst>
                  <a:ext uri="{FF2B5EF4-FFF2-40B4-BE49-F238E27FC236}">
                    <a16:creationId xmlns:a16="http://schemas.microsoft.com/office/drawing/2014/main" id="{C2EDB614-D801-415B-B3A6-25082A85BEF9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96" name="Ovaal 395">
                <a:extLst>
                  <a:ext uri="{FF2B5EF4-FFF2-40B4-BE49-F238E27FC236}">
                    <a16:creationId xmlns:a16="http://schemas.microsoft.com/office/drawing/2014/main" id="{2479BEF2-51E7-453B-BA67-29B61C4FCE1B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97" name="Ovaal 396">
                <a:extLst>
                  <a:ext uri="{FF2B5EF4-FFF2-40B4-BE49-F238E27FC236}">
                    <a16:creationId xmlns:a16="http://schemas.microsoft.com/office/drawing/2014/main" id="{FC9B0E32-71EE-4D24-A5AA-C09D9586EE11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98" name="Ovaal 397">
                <a:extLst>
                  <a:ext uri="{FF2B5EF4-FFF2-40B4-BE49-F238E27FC236}">
                    <a16:creationId xmlns:a16="http://schemas.microsoft.com/office/drawing/2014/main" id="{FF0242A3-595D-4979-A7C0-00F9D3807C39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99" name="Ovaal 398">
                <a:extLst>
                  <a:ext uri="{FF2B5EF4-FFF2-40B4-BE49-F238E27FC236}">
                    <a16:creationId xmlns:a16="http://schemas.microsoft.com/office/drawing/2014/main" id="{9F27D0E9-1B00-4874-A247-6C5A0B146209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427" name="Groep 426">
            <a:extLst>
              <a:ext uri="{FF2B5EF4-FFF2-40B4-BE49-F238E27FC236}">
                <a16:creationId xmlns:a16="http://schemas.microsoft.com/office/drawing/2014/main" id="{47CAE4E0-E32A-4F91-8DEF-166F50C24277}"/>
              </a:ext>
            </a:extLst>
          </p:cNvPr>
          <p:cNvGrpSpPr/>
          <p:nvPr/>
        </p:nvGrpSpPr>
        <p:grpSpPr>
          <a:xfrm>
            <a:off x="1205503" y="3411383"/>
            <a:ext cx="901700" cy="880744"/>
            <a:chOff x="2618468" y="1109184"/>
            <a:chExt cx="901700" cy="880744"/>
          </a:xfrm>
        </p:grpSpPr>
        <p:grpSp>
          <p:nvGrpSpPr>
            <p:cNvPr id="428" name="Groep 427">
              <a:extLst>
                <a:ext uri="{FF2B5EF4-FFF2-40B4-BE49-F238E27FC236}">
                  <a16:creationId xmlns:a16="http://schemas.microsoft.com/office/drawing/2014/main" id="{8CAD438D-7149-48EE-9BD9-FB2C29D9507F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447" name="Rechthoek 446">
                <a:extLst>
                  <a:ext uri="{FF2B5EF4-FFF2-40B4-BE49-F238E27FC236}">
                    <a16:creationId xmlns:a16="http://schemas.microsoft.com/office/drawing/2014/main" id="{50983967-AB0E-412E-BEAB-7C6C82785F34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48" name="Rechthoek 447">
                <a:extLst>
                  <a:ext uri="{FF2B5EF4-FFF2-40B4-BE49-F238E27FC236}">
                    <a16:creationId xmlns:a16="http://schemas.microsoft.com/office/drawing/2014/main" id="{89DE6BCA-5EFD-46C2-9DA5-73BD2C3FA607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49" name="Rechthoek: afgeronde hoeken 448">
                <a:extLst>
                  <a:ext uri="{FF2B5EF4-FFF2-40B4-BE49-F238E27FC236}">
                    <a16:creationId xmlns:a16="http://schemas.microsoft.com/office/drawing/2014/main" id="{6E7C92A9-D849-42D1-9593-4322A2EF4988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50" name="Rechthoek: afgeronde hoeken 449">
                <a:extLst>
                  <a:ext uri="{FF2B5EF4-FFF2-40B4-BE49-F238E27FC236}">
                    <a16:creationId xmlns:a16="http://schemas.microsoft.com/office/drawing/2014/main" id="{3624737E-72C3-4875-8B59-391AC54B1A23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51" name="Rechthoek: afgeronde hoeken 450">
                <a:extLst>
                  <a:ext uri="{FF2B5EF4-FFF2-40B4-BE49-F238E27FC236}">
                    <a16:creationId xmlns:a16="http://schemas.microsoft.com/office/drawing/2014/main" id="{35B96DCD-3440-48D1-9F39-C542AB94AC15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52" name="Rechthoek: afgeronde hoeken 451">
                <a:extLst>
                  <a:ext uri="{FF2B5EF4-FFF2-40B4-BE49-F238E27FC236}">
                    <a16:creationId xmlns:a16="http://schemas.microsoft.com/office/drawing/2014/main" id="{26905177-DDF1-4BF3-99C7-679E6A5B0C70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429" name="Groep 428">
              <a:extLst>
                <a:ext uri="{FF2B5EF4-FFF2-40B4-BE49-F238E27FC236}">
                  <a16:creationId xmlns:a16="http://schemas.microsoft.com/office/drawing/2014/main" id="{2E5F7F30-BCD9-4139-9A3B-8E7BC2E86C17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435" name="Ovaal 434">
                <a:extLst>
                  <a:ext uri="{FF2B5EF4-FFF2-40B4-BE49-F238E27FC236}">
                    <a16:creationId xmlns:a16="http://schemas.microsoft.com/office/drawing/2014/main" id="{2EC1FBA6-775D-420A-828A-B95AE2785B06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36" name="Ovaal 435">
                <a:extLst>
                  <a:ext uri="{FF2B5EF4-FFF2-40B4-BE49-F238E27FC236}">
                    <a16:creationId xmlns:a16="http://schemas.microsoft.com/office/drawing/2014/main" id="{F19A3B5A-4E50-4E8E-B8C3-791E00BBF013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37" name="Ovaal 436">
                <a:extLst>
                  <a:ext uri="{FF2B5EF4-FFF2-40B4-BE49-F238E27FC236}">
                    <a16:creationId xmlns:a16="http://schemas.microsoft.com/office/drawing/2014/main" id="{758FD82F-0E45-4795-8EEE-A58051D2E6EA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38" name="Ovaal 437">
                <a:extLst>
                  <a:ext uri="{FF2B5EF4-FFF2-40B4-BE49-F238E27FC236}">
                    <a16:creationId xmlns:a16="http://schemas.microsoft.com/office/drawing/2014/main" id="{12C30BE7-3297-4699-B431-EB42F507FC59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39" name="Ovaal 438">
                <a:extLst>
                  <a:ext uri="{FF2B5EF4-FFF2-40B4-BE49-F238E27FC236}">
                    <a16:creationId xmlns:a16="http://schemas.microsoft.com/office/drawing/2014/main" id="{0308D063-E35F-4148-966A-4DEFA626BB92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40" name="Ovaal 439">
                <a:extLst>
                  <a:ext uri="{FF2B5EF4-FFF2-40B4-BE49-F238E27FC236}">
                    <a16:creationId xmlns:a16="http://schemas.microsoft.com/office/drawing/2014/main" id="{BAD012A5-5450-45FD-BF8B-4257227BF611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41" name="Ovaal 440">
                <a:extLst>
                  <a:ext uri="{FF2B5EF4-FFF2-40B4-BE49-F238E27FC236}">
                    <a16:creationId xmlns:a16="http://schemas.microsoft.com/office/drawing/2014/main" id="{07055027-7E37-4025-9717-5589EF424985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42" name="Ovaal 441">
                <a:extLst>
                  <a:ext uri="{FF2B5EF4-FFF2-40B4-BE49-F238E27FC236}">
                    <a16:creationId xmlns:a16="http://schemas.microsoft.com/office/drawing/2014/main" id="{AD382C42-3CF1-4ACF-A143-C776F648BFA7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43" name="Ovaal 442">
                <a:extLst>
                  <a:ext uri="{FF2B5EF4-FFF2-40B4-BE49-F238E27FC236}">
                    <a16:creationId xmlns:a16="http://schemas.microsoft.com/office/drawing/2014/main" id="{89592E1E-7A87-4AB4-82DC-1F1E859D4CDC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44" name="Ovaal 443">
                <a:extLst>
                  <a:ext uri="{FF2B5EF4-FFF2-40B4-BE49-F238E27FC236}">
                    <a16:creationId xmlns:a16="http://schemas.microsoft.com/office/drawing/2014/main" id="{A4CF7F9E-82DE-497D-BC66-22422ABD6E83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45" name="Ovaal 444">
                <a:extLst>
                  <a:ext uri="{FF2B5EF4-FFF2-40B4-BE49-F238E27FC236}">
                    <a16:creationId xmlns:a16="http://schemas.microsoft.com/office/drawing/2014/main" id="{DF9D1E55-7DC9-4E78-8DAC-8520BCDF6BCE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46" name="Ovaal 445">
                <a:extLst>
                  <a:ext uri="{FF2B5EF4-FFF2-40B4-BE49-F238E27FC236}">
                    <a16:creationId xmlns:a16="http://schemas.microsoft.com/office/drawing/2014/main" id="{1D175B10-BC52-41EA-A24F-D0184808F3AD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430" name="Tekstvak 429">
              <a:extLst>
                <a:ext uri="{FF2B5EF4-FFF2-40B4-BE49-F238E27FC236}">
                  <a16:creationId xmlns:a16="http://schemas.microsoft.com/office/drawing/2014/main" id="{0C1F82B7-A1F0-4FB3-8795-D22DE6E8F76A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431" name="Tekstvak 430">
              <a:extLst>
                <a:ext uri="{FF2B5EF4-FFF2-40B4-BE49-F238E27FC236}">
                  <a16:creationId xmlns:a16="http://schemas.microsoft.com/office/drawing/2014/main" id="{388CC93B-DEE9-4446-91EC-34ED01321EBB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432" name="Tekstvak 431">
              <a:extLst>
                <a:ext uri="{FF2B5EF4-FFF2-40B4-BE49-F238E27FC236}">
                  <a16:creationId xmlns:a16="http://schemas.microsoft.com/office/drawing/2014/main" id="{C67B2E13-E51E-4032-8B35-3840A561DB4E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433" name="Tekstvak 432">
              <a:extLst>
                <a:ext uri="{FF2B5EF4-FFF2-40B4-BE49-F238E27FC236}">
                  <a16:creationId xmlns:a16="http://schemas.microsoft.com/office/drawing/2014/main" id="{E1053E8C-6588-4DE6-81EA-5DC8332D711C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434" name="Tekstvak 433">
              <a:extLst>
                <a:ext uri="{FF2B5EF4-FFF2-40B4-BE49-F238E27FC236}">
                  <a16:creationId xmlns:a16="http://schemas.microsoft.com/office/drawing/2014/main" id="{C45DE4A0-7C23-4369-9448-915967A317E7}"/>
                </a:ext>
              </a:extLst>
            </p:cNvPr>
            <p:cNvSpPr txBox="1"/>
            <p:nvPr/>
          </p:nvSpPr>
          <p:spPr>
            <a:xfrm flipH="1">
              <a:off x="2692765" y="1531662"/>
              <a:ext cx="4798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MOSFET</a:t>
              </a:r>
            </a:p>
          </p:txBody>
        </p:sp>
      </p:grpSp>
      <p:grpSp>
        <p:nvGrpSpPr>
          <p:cNvPr id="453" name="Groep 452">
            <a:extLst>
              <a:ext uri="{FF2B5EF4-FFF2-40B4-BE49-F238E27FC236}">
                <a16:creationId xmlns:a16="http://schemas.microsoft.com/office/drawing/2014/main" id="{A0F5B898-0CE4-49A4-894F-DCFEBF6154D6}"/>
              </a:ext>
            </a:extLst>
          </p:cNvPr>
          <p:cNvGrpSpPr/>
          <p:nvPr/>
        </p:nvGrpSpPr>
        <p:grpSpPr>
          <a:xfrm>
            <a:off x="2203223" y="3415485"/>
            <a:ext cx="901700" cy="880744"/>
            <a:chOff x="2618468" y="1109184"/>
            <a:chExt cx="901700" cy="880744"/>
          </a:xfrm>
        </p:grpSpPr>
        <p:grpSp>
          <p:nvGrpSpPr>
            <p:cNvPr id="454" name="Groep 453">
              <a:extLst>
                <a:ext uri="{FF2B5EF4-FFF2-40B4-BE49-F238E27FC236}">
                  <a16:creationId xmlns:a16="http://schemas.microsoft.com/office/drawing/2014/main" id="{017F117F-CE6F-4113-A81F-88CAB8D0786E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473" name="Rechthoek 472">
                <a:extLst>
                  <a:ext uri="{FF2B5EF4-FFF2-40B4-BE49-F238E27FC236}">
                    <a16:creationId xmlns:a16="http://schemas.microsoft.com/office/drawing/2014/main" id="{BF36A6E8-A319-4C9C-9F76-A75543FEC970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74" name="Rechthoek 473">
                <a:extLst>
                  <a:ext uri="{FF2B5EF4-FFF2-40B4-BE49-F238E27FC236}">
                    <a16:creationId xmlns:a16="http://schemas.microsoft.com/office/drawing/2014/main" id="{AF5908B0-1A66-4549-9392-9CE285691576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FFFF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75" name="Rechthoek: afgeronde hoeken 474">
                <a:extLst>
                  <a:ext uri="{FF2B5EF4-FFF2-40B4-BE49-F238E27FC236}">
                    <a16:creationId xmlns:a16="http://schemas.microsoft.com/office/drawing/2014/main" id="{5653DDF5-CF2E-4531-AA42-544C691690F0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76" name="Rechthoek: afgeronde hoeken 475">
                <a:extLst>
                  <a:ext uri="{FF2B5EF4-FFF2-40B4-BE49-F238E27FC236}">
                    <a16:creationId xmlns:a16="http://schemas.microsoft.com/office/drawing/2014/main" id="{90F978F4-5A3E-4F2F-A89B-19504637383C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77" name="Rechthoek: afgeronde hoeken 476">
                <a:extLst>
                  <a:ext uri="{FF2B5EF4-FFF2-40B4-BE49-F238E27FC236}">
                    <a16:creationId xmlns:a16="http://schemas.microsoft.com/office/drawing/2014/main" id="{1BB65C59-28DB-4047-9697-13BDB6BD5C16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78" name="Rechthoek: afgeronde hoeken 477">
                <a:extLst>
                  <a:ext uri="{FF2B5EF4-FFF2-40B4-BE49-F238E27FC236}">
                    <a16:creationId xmlns:a16="http://schemas.microsoft.com/office/drawing/2014/main" id="{B525B3B4-284B-4F4E-BE67-FD029B260290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455" name="Groep 454">
              <a:extLst>
                <a:ext uri="{FF2B5EF4-FFF2-40B4-BE49-F238E27FC236}">
                  <a16:creationId xmlns:a16="http://schemas.microsoft.com/office/drawing/2014/main" id="{69308E35-0612-4FEA-A201-1AF474A30842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461" name="Ovaal 460">
                <a:extLst>
                  <a:ext uri="{FF2B5EF4-FFF2-40B4-BE49-F238E27FC236}">
                    <a16:creationId xmlns:a16="http://schemas.microsoft.com/office/drawing/2014/main" id="{2F71D56C-D5C2-4D5F-9BFA-BD23B028F9A1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62" name="Ovaal 461">
                <a:extLst>
                  <a:ext uri="{FF2B5EF4-FFF2-40B4-BE49-F238E27FC236}">
                    <a16:creationId xmlns:a16="http://schemas.microsoft.com/office/drawing/2014/main" id="{E9B6F5F9-594E-4CC5-9DBD-D8A3563681BF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63" name="Ovaal 462">
                <a:extLst>
                  <a:ext uri="{FF2B5EF4-FFF2-40B4-BE49-F238E27FC236}">
                    <a16:creationId xmlns:a16="http://schemas.microsoft.com/office/drawing/2014/main" id="{E00D4F43-57CE-4473-B66E-EBE8924E8752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64" name="Ovaal 463">
                <a:extLst>
                  <a:ext uri="{FF2B5EF4-FFF2-40B4-BE49-F238E27FC236}">
                    <a16:creationId xmlns:a16="http://schemas.microsoft.com/office/drawing/2014/main" id="{B21680E3-EE93-4ACC-967D-FA173A79E77A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65" name="Ovaal 464">
                <a:extLst>
                  <a:ext uri="{FF2B5EF4-FFF2-40B4-BE49-F238E27FC236}">
                    <a16:creationId xmlns:a16="http://schemas.microsoft.com/office/drawing/2014/main" id="{32AC61DD-E74D-4407-ACEC-F007BD735610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66" name="Ovaal 465">
                <a:extLst>
                  <a:ext uri="{FF2B5EF4-FFF2-40B4-BE49-F238E27FC236}">
                    <a16:creationId xmlns:a16="http://schemas.microsoft.com/office/drawing/2014/main" id="{2910E5F2-AD21-4F4E-A25B-B267F7E1F077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67" name="Ovaal 466">
                <a:extLst>
                  <a:ext uri="{FF2B5EF4-FFF2-40B4-BE49-F238E27FC236}">
                    <a16:creationId xmlns:a16="http://schemas.microsoft.com/office/drawing/2014/main" id="{A03117C9-AA61-40A1-93F6-04E75F8DF726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68" name="Ovaal 467">
                <a:extLst>
                  <a:ext uri="{FF2B5EF4-FFF2-40B4-BE49-F238E27FC236}">
                    <a16:creationId xmlns:a16="http://schemas.microsoft.com/office/drawing/2014/main" id="{8CA98365-83CE-4317-B410-DEF02C60A9E6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69" name="Ovaal 468">
                <a:extLst>
                  <a:ext uri="{FF2B5EF4-FFF2-40B4-BE49-F238E27FC236}">
                    <a16:creationId xmlns:a16="http://schemas.microsoft.com/office/drawing/2014/main" id="{E63353A0-4D9C-49C4-8FCA-DD560FDFA58F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70" name="Ovaal 469">
                <a:extLst>
                  <a:ext uri="{FF2B5EF4-FFF2-40B4-BE49-F238E27FC236}">
                    <a16:creationId xmlns:a16="http://schemas.microsoft.com/office/drawing/2014/main" id="{5BC1CF64-684E-4E9A-91C9-6356720F8229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71" name="Ovaal 470">
                <a:extLst>
                  <a:ext uri="{FF2B5EF4-FFF2-40B4-BE49-F238E27FC236}">
                    <a16:creationId xmlns:a16="http://schemas.microsoft.com/office/drawing/2014/main" id="{FD7C27AB-71A9-40D8-BBF9-5D400FE7A239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72" name="Ovaal 471">
                <a:extLst>
                  <a:ext uri="{FF2B5EF4-FFF2-40B4-BE49-F238E27FC236}">
                    <a16:creationId xmlns:a16="http://schemas.microsoft.com/office/drawing/2014/main" id="{CD08801A-4738-4ED7-B578-A9D7F3151CEC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456" name="Tekstvak 455">
              <a:extLst>
                <a:ext uri="{FF2B5EF4-FFF2-40B4-BE49-F238E27FC236}">
                  <a16:creationId xmlns:a16="http://schemas.microsoft.com/office/drawing/2014/main" id="{7DF3855D-9FD2-4550-885D-CFEA9A8EC87E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2">
                      <a:lumMod val="75000"/>
                    </a:schemeClr>
                  </a:solidFill>
                </a:rPr>
                <a:t>S</a:t>
              </a:r>
            </a:p>
          </p:txBody>
        </p:sp>
        <p:sp>
          <p:nvSpPr>
            <p:cNvPr id="457" name="Tekstvak 456">
              <a:extLst>
                <a:ext uri="{FF2B5EF4-FFF2-40B4-BE49-F238E27FC236}">
                  <a16:creationId xmlns:a16="http://schemas.microsoft.com/office/drawing/2014/main" id="{A91787F9-680E-43D0-9CD0-732AC5E41B0E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2">
                      <a:lumMod val="75000"/>
                    </a:schemeClr>
                  </a:solidFill>
                </a:rPr>
                <a:t>G</a:t>
              </a:r>
            </a:p>
          </p:txBody>
        </p:sp>
        <p:sp>
          <p:nvSpPr>
            <p:cNvPr id="458" name="Tekstvak 457">
              <a:extLst>
                <a:ext uri="{FF2B5EF4-FFF2-40B4-BE49-F238E27FC236}">
                  <a16:creationId xmlns:a16="http://schemas.microsoft.com/office/drawing/2014/main" id="{9C6E8C6A-4512-4E42-89F3-96935B411E79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2">
                      <a:lumMod val="75000"/>
                    </a:schemeClr>
                  </a:solidFill>
                </a:rPr>
                <a:t>S</a:t>
              </a:r>
            </a:p>
          </p:txBody>
        </p:sp>
        <p:sp>
          <p:nvSpPr>
            <p:cNvPr id="459" name="Tekstvak 458">
              <a:extLst>
                <a:ext uri="{FF2B5EF4-FFF2-40B4-BE49-F238E27FC236}">
                  <a16:creationId xmlns:a16="http://schemas.microsoft.com/office/drawing/2014/main" id="{A96EF5CA-3E75-4754-A137-267F35E29F71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2">
                      <a:lumMod val="75000"/>
                    </a:schemeClr>
                  </a:solidFill>
                </a:rPr>
                <a:t>D</a:t>
              </a:r>
            </a:p>
          </p:txBody>
        </p:sp>
        <p:sp>
          <p:nvSpPr>
            <p:cNvPr id="460" name="Tekstvak 459">
              <a:extLst>
                <a:ext uri="{FF2B5EF4-FFF2-40B4-BE49-F238E27FC236}">
                  <a16:creationId xmlns:a16="http://schemas.microsoft.com/office/drawing/2014/main" id="{794440DB-8B72-496D-85D9-2584CAF4AD39}"/>
                </a:ext>
              </a:extLst>
            </p:cNvPr>
            <p:cNvSpPr txBox="1"/>
            <p:nvPr/>
          </p:nvSpPr>
          <p:spPr>
            <a:xfrm flipH="1">
              <a:off x="2650242" y="1533238"/>
              <a:ext cx="4798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2">
                      <a:lumMod val="75000"/>
                    </a:schemeClr>
                  </a:solidFill>
                </a:rPr>
                <a:t>FET</a:t>
              </a:r>
            </a:p>
          </p:txBody>
        </p:sp>
      </p:grpSp>
      <p:grpSp>
        <p:nvGrpSpPr>
          <p:cNvPr id="505" name="Groep 504">
            <a:extLst>
              <a:ext uri="{FF2B5EF4-FFF2-40B4-BE49-F238E27FC236}">
                <a16:creationId xmlns:a16="http://schemas.microsoft.com/office/drawing/2014/main" id="{2FB89ED5-DE8F-4752-A07A-6BD415B6BA22}"/>
              </a:ext>
            </a:extLst>
          </p:cNvPr>
          <p:cNvGrpSpPr/>
          <p:nvPr/>
        </p:nvGrpSpPr>
        <p:grpSpPr>
          <a:xfrm>
            <a:off x="1195283" y="5660832"/>
            <a:ext cx="901700" cy="828040"/>
            <a:chOff x="2618468" y="1126372"/>
            <a:chExt cx="901700" cy="828040"/>
          </a:xfrm>
        </p:grpSpPr>
        <p:grpSp>
          <p:nvGrpSpPr>
            <p:cNvPr id="506" name="Groep 505">
              <a:extLst>
                <a:ext uri="{FF2B5EF4-FFF2-40B4-BE49-F238E27FC236}">
                  <a16:creationId xmlns:a16="http://schemas.microsoft.com/office/drawing/2014/main" id="{4D89905B-399B-428F-8C0E-E86987CE8430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520" name="Rechthoek 519">
                <a:extLst>
                  <a:ext uri="{FF2B5EF4-FFF2-40B4-BE49-F238E27FC236}">
                    <a16:creationId xmlns:a16="http://schemas.microsoft.com/office/drawing/2014/main" id="{9FDB46D0-CB89-48E7-8143-ABCB91684E9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21" name="Rechthoek 520">
                <a:extLst>
                  <a:ext uri="{FF2B5EF4-FFF2-40B4-BE49-F238E27FC236}">
                    <a16:creationId xmlns:a16="http://schemas.microsoft.com/office/drawing/2014/main" id="{8931F325-2FB5-470F-96E0-3900537086C9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22" name="Rechthoek: afgeronde hoeken 521">
                <a:extLst>
                  <a:ext uri="{FF2B5EF4-FFF2-40B4-BE49-F238E27FC236}">
                    <a16:creationId xmlns:a16="http://schemas.microsoft.com/office/drawing/2014/main" id="{A225FD88-0A02-4329-89FF-1FDB94196A0C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23" name="Rechthoek: afgeronde hoeken 522">
                <a:extLst>
                  <a:ext uri="{FF2B5EF4-FFF2-40B4-BE49-F238E27FC236}">
                    <a16:creationId xmlns:a16="http://schemas.microsoft.com/office/drawing/2014/main" id="{9EDA801D-6219-490D-82C0-9A80F372EE21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24" name="Rechthoek: afgeronde hoeken 523">
                <a:extLst>
                  <a:ext uri="{FF2B5EF4-FFF2-40B4-BE49-F238E27FC236}">
                    <a16:creationId xmlns:a16="http://schemas.microsoft.com/office/drawing/2014/main" id="{269D3DD1-F617-4993-B30D-4EF39CCADDB6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25" name="Rechthoek: afgeronde hoeken 524">
                <a:extLst>
                  <a:ext uri="{FF2B5EF4-FFF2-40B4-BE49-F238E27FC236}">
                    <a16:creationId xmlns:a16="http://schemas.microsoft.com/office/drawing/2014/main" id="{8EED3E07-90E4-410B-AB32-A2E685CC5794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507" name="Groep 506">
              <a:extLst>
                <a:ext uri="{FF2B5EF4-FFF2-40B4-BE49-F238E27FC236}">
                  <a16:creationId xmlns:a16="http://schemas.microsoft.com/office/drawing/2014/main" id="{734050EC-03FC-4119-9F01-289056DC03CF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508" name="Ovaal 507">
                <a:extLst>
                  <a:ext uri="{FF2B5EF4-FFF2-40B4-BE49-F238E27FC236}">
                    <a16:creationId xmlns:a16="http://schemas.microsoft.com/office/drawing/2014/main" id="{924FEF66-4740-4A7B-94D3-3131214D8B3D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09" name="Ovaal 508">
                <a:extLst>
                  <a:ext uri="{FF2B5EF4-FFF2-40B4-BE49-F238E27FC236}">
                    <a16:creationId xmlns:a16="http://schemas.microsoft.com/office/drawing/2014/main" id="{E90BA69A-CA92-4F40-BFC3-48CDB3F39914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0" name="Ovaal 509">
                <a:extLst>
                  <a:ext uri="{FF2B5EF4-FFF2-40B4-BE49-F238E27FC236}">
                    <a16:creationId xmlns:a16="http://schemas.microsoft.com/office/drawing/2014/main" id="{C20872B5-ABCD-49E4-AA64-30B37216C7DC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11" name="Ovaal 510">
                <a:extLst>
                  <a:ext uri="{FF2B5EF4-FFF2-40B4-BE49-F238E27FC236}">
                    <a16:creationId xmlns:a16="http://schemas.microsoft.com/office/drawing/2014/main" id="{74336099-1AAE-428E-B42F-C4998ED06807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12" name="Ovaal 511">
                <a:extLst>
                  <a:ext uri="{FF2B5EF4-FFF2-40B4-BE49-F238E27FC236}">
                    <a16:creationId xmlns:a16="http://schemas.microsoft.com/office/drawing/2014/main" id="{ECB0423E-134C-474E-8925-F9EAB3B449A1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13" name="Ovaal 512">
                <a:extLst>
                  <a:ext uri="{FF2B5EF4-FFF2-40B4-BE49-F238E27FC236}">
                    <a16:creationId xmlns:a16="http://schemas.microsoft.com/office/drawing/2014/main" id="{7E2DA3AB-EBEA-4DA2-B71B-3E8FFD09C04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14" name="Ovaal 513">
                <a:extLst>
                  <a:ext uri="{FF2B5EF4-FFF2-40B4-BE49-F238E27FC236}">
                    <a16:creationId xmlns:a16="http://schemas.microsoft.com/office/drawing/2014/main" id="{AE7E6805-1A54-48D0-9C03-C01E504AF475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15" name="Ovaal 514">
                <a:extLst>
                  <a:ext uri="{FF2B5EF4-FFF2-40B4-BE49-F238E27FC236}">
                    <a16:creationId xmlns:a16="http://schemas.microsoft.com/office/drawing/2014/main" id="{D75CB4C7-4C2A-49AD-BCFF-3B6DDF52EDFF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6" name="Ovaal 515">
                <a:extLst>
                  <a:ext uri="{FF2B5EF4-FFF2-40B4-BE49-F238E27FC236}">
                    <a16:creationId xmlns:a16="http://schemas.microsoft.com/office/drawing/2014/main" id="{C4312BF8-7E51-471E-8E2B-DC964C083DFC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7" name="Ovaal 516">
                <a:extLst>
                  <a:ext uri="{FF2B5EF4-FFF2-40B4-BE49-F238E27FC236}">
                    <a16:creationId xmlns:a16="http://schemas.microsoft.com/office/drawing/2014/main" id="{B8EE2D90-283C-49C0-BB17-815742A29237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8" name="Ovaal 517">
                <a:extLst>
                  <a:ext uri="{FF2B5EF4-FFF2-40B4-BE49-F238E27FC236}">
                    <a16:creationId xmlns:a16="http://schemas.microsoft.com/office/drawing/2014/main" id="{8F3F1D91-6050-4A1F-A1CF-EDD3B6CF4876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19" name="Ovaal 518">
                <a:extLst>
                  <a:ext uri="{FF2B5EF4-FFF2-40B4-BE49-F238E27FC236}">
                    <a16:creationId xmlns:a16="http://schemas.microsoft.com/office/drawing/2014/main" id="{0D97F31A-6CD1-47E1-964B-9C641B5FBBF1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526" name="Groep 525">
            <a:extLst>
              <a:ext uri="{FF2B5EF4-FFF2-40B4-BE49-F238E27FC236}">
                <a16:creationId xmlns:a16="http://schemas.microsoft.com/office/drawing/2014/main" id="{9958344B-854A-46A6-8BCA-46B0E62FB737}"/>
              </a:ext>
            </a:extLst>
          </p:cNvPr>
          <p:cNvGrpSpPr/>
          <p:nvPr/>
        </p:nvGrpSpPr>
        <p:grpSpPr>
          <a:xfrm>
            <a:off x="180600" y="4658176"/>
            <a:ext cx="901700" cy="828040"/>
            <a:chOff x="2618468" y="1126372"/>
            <a:chExt cx="901700" cy="828040"/>
          </a:xfrm>
        </p:grpSpPr>
        <p:grpSp>
          <p:nvGrpSpPr>
            <p:cNvPr id="527" name="Groep 526">
              <a:extLst>
                <a:ext uri="{FF2B5EF4-FFF2-40B4-BE49-F238E27FC236}">
                  <a16:creationId xmlns:a16="http://schemas.microsoft.com/office/drawing/2014/main" id="{75596614-DA0C-4959-8C4F-BF2A5C369916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541" name="Rechthoek 540">
                <a:extLst>
                  <a:ext uri="{FF2B5EF4-FFF2-40B4-BE49-F238E27FC236}">
                    <a16:creationId xmlns:a16="http://schemas.microsoft.com/office/drawing/2014/main" id="{200E894E-7F1B-4BB7-8E29-97D3C1CAE9B9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42" name="Rechthoek 541">
                <a:extLst>
                  <a:ext uri="{FF2B5EF4-FFF2-40B4-BE49-F238E27FC236}">
                    <a16:creationId xmlns:a16="http://schemas.microsoft.com/office/drawing/2014/main" id="{6597E416-99A9-43CA-B64E-B71EEB8E1C8B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4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43" name="Rechthoek: afgeronde hoeken 542">
                <a:extLst>
                  <a:ext uri="{FF2B5EF4-FFF2-40B4-BE49-F238E27FC236}">
                    <a16:creationId xmlns:a16="http://schemas.microsoft.com/office/drawing/2014/main" id="{BBA8828B-0F56-4A06-BEDF-AB36862D870E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44" name="Rechthoek: afgeronde hoeken 543">
                <a:extLst>
                  <a:ext uri="{FF2B5EF4-FFF2-40B4-BE49-F238E27FC236}">
                    <a16:creationId xmlns:a16="http://schemas.microsoft.com/office/drawing/2014/main" id="{CFB295C0-6F12-49FD-824A-AE47204069B8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45" name="Rechthoek: afgeronde hoeken 544">
                <a:extLst>
                  <a:ext uri="{FF2B5EF4-FFF2-40B4-BE49-F238E27FC236}">
                    <a16:creationId xmlns:a16="http://schemas.microsoft.com/office/drawing/2014/main" id="{4D781E82-42DE-4BF8-B6E1-7F13DB38619E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46" name="Rechthoek: afgeronde hoeken 545">
                <a:extLst>
                  <a:ext uri="{FF2B5EF4-FFF2-40B4-BE49-F238E27FC236}">
                    <a16:creationId xmlns:a16="http://schemas.microsoft.com/office/drawing/2014/main" id="{42F537E5-9AEE-4FE8-A3C7-030860D9A8B8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528" name="Groep 527">
              <a:extLst>
                <a:ext uri="{FF2B5EF4-FFF2-40B4-BE49-F238E27FC236}">
                  <a16:creationId xmlns:a16="http://schemas.microsoft.com/office/drawing/2014/main" id="{FC600358-5C54-4DD0-93DA-927880231D6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529" name="Ovaal 528">
                <a:extLst>
                  <a:ext uri="{FF2B5EF4-FFF2-40B4-BE49-F238E27FC236}">
                    <a16:creationId xmlns:a16="http://schemas.microsoft.com/office/drawing/2014/main" id="{AA382113-5668-4CDC-9B5A-CE1CDEA96AC5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30" name="Ovaal 529">
                <a:extLst>
                  <a:ext uri="{FF2B5EF4-FFF2-40B4-BE49-F238E27FC236}">
                    <a16:creationId xmlns:a16="http://schemas.microsoft.com/office/drawing/2014/main" id="{BE68CE86-B2C9-44F6-BDCC-7905D2CEDF08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31" name="Ovaal 530">
                <a:extLst>
                  <a:ext uri="{FF2B5EF4-FFF2-40B4-BE49-F238E27FC236}">
                    <a16:creationId xmlns:a16="http://schemas.microsoft.com/office/drawing/2014/main" id="{12466651-330E-44B7-9280-D7B43E1A86C9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32" name="Ovaal 531">
                <a:extLst>
                  <a:ext uri="{FF2B5EF4-FFF2-40B4-BE49-F238E27FC236}">
                    <a16:creationId xmlns:a16="http://schemas.microsoft.com/office/drawing/2014/main" id="{751FC22B-4595-41B3-BBCD-38ACDDA9D1FD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33" name="Ovaal 532">
                <a:extLst>
                  <a:ext uri="{FF2B5EF4-FFF2-40B4-BE49-F238E27FC236}">
                    <a16:creationId xmlns:a16="http://schemas.microsoft.com/office/drawing/2014/main" id="{5634C74B-9BD1-4A89-9E42-544F7A98AE7E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34" name="Ovaal 533">
                <a:extLst>
                  <a:ext uri="{FF2B5EF4-FFF2-40B4-BE49-F238E27FC236}">
                    <a16:creationId xmlns:a16="http://schemas.microsoft.com/office/drawing/2014/main" id="{BA6985C4-51D0-45E7-B563-EDD7D8049C5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35" name="Ovaal 534">
                <a:extLst>
                  <a:ext uri="{FF2B5EF4-FFF2-40B4-BE49-F238E27FC236}">
                    <a16:creationId xmlns:a16="http://schemas.microsoft.com/office/drawing/2014/main" id="{DC833AB5-8192-45CC-891A-7A5A4DE7FF25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36" name="Ovaal 535">
                <a:extLst>
                  <a:ext uri="{FF2B5EF4-FFF2-40B4-BE49-F238E27FC236}">
                    <a16:creationId xmlns:a16="http://schemas.microsoft.com/office/drawing/2014/main" id="{80890962-EA27-49BF-BA7C-B809A3A92572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37" name="Ovaal 536">
                <a:extLst>
                  <a:ext uri="{FF2B5EF4-FFF2-40B4-BE49-F238E27FC236}">
                    <a16:creationId xmlns:a16="http://schemas.microsoft.com/office/drawing/2014/main" id="{6DF5CCA9-3141-4343-B70F-65F82C10CD27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38" name="Ovaal 537">
                <a:extLst>
                  <a:ext uri="{FF2B5EF4-FFF2-40B4-BE49-F238E27FC236}">
                    <a16:creationId xmlns:a16="http://schemas.microsoft.com/office/drawing/2014/main" id="{4F1F66D6-1422-4D5F-B0EB-ACE8AA16BE78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39" name="Ovaal 538">
                <a:extLst>
                  <a:ext uri="{FF2B5EF4-FFF2-40B4-BE49-F238E27FC236}">
                    <a16:creationId xmlns:a16="http://schemas.microsoft.com/office/drawing/2014/main" id="{81840EAA-EDAA-4A9C-B81F-A9E504E41629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40" name="Ovaal 539">
                <a:extLst>
                  <a:ext uri="{FF2B5EF4-FFF2-40B4-BE49-F238E27FC236}">
                    <a16:creationId xmlns:a16="http://schemas.microsoft.com/office/drawing/2014/main" id="{B016090A-A869-4635-9853-87FEBFACA6E4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547" name="Groep 546">
            <a:extLst>
              <a:ext uri="{FF2B5EF4-FFF2-40B4-BE49-F238E27FC236}">
                <a16:creationId xmlns:a16="http://schemas.microsoft.com/office/drawing/2014/main" id="{AD759DB8-A98B-4412-81B1-769310135D6F}"/>
              </a:ext>
            </a:extLst>
          </p:cNvPr>
          <p:cNvGrpSpPr/>
          <p:nvPr/>
        </p:nvGrpSpPr>
        <p:grpSpPr>
          <a:xfrm>
            <a:off x="1208037" y="4660843"/>
            <a:ext cx="901700" cy="828040"/>
            <a:chOff x="2618468" y="1126372"/>
            <a:chExt cx="901700" cy="828040"/>
          </a:xfrm>
        </p:grpSpPr>
        <p:grpSp>
          <p:nvGrpSpPr>
            <p:cNvPr id="548" name="Groep 547">
              <a:extLst>
                <a:ext uri="{FF2B5EF4-FFF2-40B4-BE49-F238E27FC236}">
                  <a16:creationId xmlns:a16="http://schemas.microsoft.com/office/drawing/2014/main" id="{C2AE3D54-4E17-45B7-949F-9F6BFEA2EA56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562" name="Rechthoek 561">
                <a:extLst>
                  <a:ext uri="{FF2B5EF4-FFF2-40B4-BE49-F238E27FC236}">
                    <a16:creationId xmlns:a16="http://schemas.microsoft.com/office/drawing/2014/main" id="{5F68846A-51C8-408E-BD5E-FB5330BD95BF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63" name="Rechthoek 562">
                <a:extLst>
                  <a:ext uri="{FF2B5EF4-FFF2-40B4-BE49-F238E27FC236}">
                    <a16:creationId xmlns:a16="http://schemas.microsoft.com/office/drawing/2014/main" id="{EF55838F-7584-48EA-AAB5-01C094C25FFB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4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64" name="Rechthoek: afgeronde hoeken 563">
                <a:extLst>
                  <a:ext uri="{FF2B5EF4-FFF2-40B4-BE49-F238E27FC236}">
                    <a16:creationId xmlns:a16="http://schemas.microsoft.com/office/drawing/2014/main" id="{2BDADC6B-A8E0-4E31-AF92-43D15D22EC37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65" name="Rechthoek: afgeronde hoeken 564">
                <a:extLst>
                  <a:ext uri="{FF2B5EF4-FFF2-40B4-BE49-F238E27FC236}">
                    <a16:creationId xmlns:a16="http://schemas.microsoft.com/office/drawing/2014/main" id="{BDB3DEE5-2D89-41C9-800E-D0A921EB5BFC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66" name="Rechthoek: afgeronde hoeken 565">
                <a:extLst>
                  <a:ext uri="{FF2B5EF4-FFF2-40B4-BE49-F238E27FC236}">
                    <a16:creationId xmlns:a16="http://schemas.microsoft.com/office/drawing/2014/main" id="{75E319E0-32DD-43B1-9F9E-1C7BB9BB78F5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67" name="Rechthoek: afgeronde hoeken 566">
                <a:extLst>
                  <a:ext uri="{FF2B5EF4-FFF2-40B4-BE49-F238E27FC236}">
                    <a16:creationId xmlns:a16="http://schemas.microsoft.com/office/drawing/2014/main" id="{E1ED67CE-BE5D-490F-BC7E-BA4C8347EB77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549" name="Groep 548">
              <a:extLst>
                <a:ext uri="{FF2B5EF4-FFF2-40B4-BE49-F238E27FC236}">
                  <a16:creationId xmlns:a16="http://schemas.microsoft.com/office/drawing/2014/main" id="{9DBBD379-CDEF-4B54-BA31-4B745E9D443B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550" name="Ovaal 549">
                <a:extLst>
                  <a:ext uri="{FF2B5EF4-FFF2-40B4-BE49-F238E27FC236}">
                    <a16:creationId xmlns:a16="http://schemas.microsoft.com/office/drawing/2014/main" id="{38511C2C-CE3E-4752-BFA4-AB9C82B2BCC3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51" name="Ovaal 550">
                <a:extLst>
                  <a:ext uri="{FF2B5EF4-FFF2-40B4-BE49-F238E27FC236}">
                    <a16:creationId xmlns:a16="http://schemas.microsoft.com/office/drawing/2014/main" id="{6E90923A-3171-48F6-B10F-860C2BFAE932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52" name="Ovaal 551">
                <a:extLst>
                  <a:ext uri="{FF2B5EF4-FFF2-40B4-BE49-F238E27FC236}">
                    <a16:creationId xmlns:a16="http://schemas.microsoft.com/office/drawing/2014/main" id="{5F0D3775-229D-4B91-A22C-60C5D9822DB6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53" name="Ovaal 552">
                <a:extLst>
                  <a:ext uri="{FF2B5EF4-FFF2-40B4-BE49-F238E27FC236}">
                    <a16:creationId xmlns:a16="http://schemas.microsoft.com/office/drawing/2014/main" id="{CAD6594A-7C47-4DFA-95E1-A2ED710EE675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54" name="Ovaal 553">
                <a:extLst>
                  <a:ext uri="{FF2B5EF4-FFF2-40B4-BE49-F238E27FC236}">
                    <a16:creationId xmlns:a16="http://schemas.microsoft.com/office/drawing/2014/main" id="{7087EC10-B1D3-40E8-A775-DCA5C52F6D65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55" name="Ovaal 554">
                <a:extLst>
                  <a:ext uri="{FF2B5EF4-FFF2-40B4-BE49-F238E27FC236}">
                    <a16:creationId xmlns:a16="http://schemas.microsoft.com/office/drawing/2014/main" id="{B6016175-DE21-480D-8E9A-96A4726748CF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56" name="Ovaal 555">
                <a:extLst>
                  <a:ext uri="{FF2B5EF4-FFF2-40B4-BE49-F238E27FC236}">
                    <a16:creationId xmlns:a16="http://schemas.microsoft.com/office/drawing/2014/main" id="{7E61CE6E-4EB4-48CE-8B6C-28559AC2F8DF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57" name="Ovaal 556">
                <a:extLst>
                  <a:ext uri="{FF2B5EF4-FFF2-40B4-BE49-F238E27FC236}">
                    <a16:creationId xmlns:a16="http://schemas.microsoft.com/office/drawing/2014/main" id="{D46B0CDB-A03E-48A6-9553-992ADC92D37B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58" name="Ovaal 557">
                <a:extLst>
                  <a:ext uri="{FF2B5EF4-FFF2-40B4-BE49-F238E27FC236}">
                    <a16:creationId xmlns:a16="http://schemas.microsoft.com/office/drawing/2014/main" id="{57560E2B-3126-4BAD-97C5-9E83BDE3EA9A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59" name="Ovaal 558">
                <a:extLst>
                  <a:ext uri="{FF2B5EF4-FFF2-40B4-BE49-F238E27FC236}">
                    <a16:creationId xmlns:a16="http://schemas.microsoft.com/office/drawing/2014/main" id="{B3FE497D-1803-4944-9DD5-2170F5E7D4C0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60" name="Ovaal 559">
                <a:extLst>
                  <a:ext uri="{FF2B5EF4-FFF2-40B4-BE49-F238E27FC236}">
                    <a16:creationId xmlns:a16="http://schemas.microsoft.com/office/drawing/2014/main" id="{FB1BA588-965B-4A89-831B-2C47C848B697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61" name="Ovaal 560">
                <a:extLst>
                  <a:ext uri="{FF2B5EF4-FFF2-40B4-BE49-F238E27FC236}">
                    <a16:creationId xmlns:a16="http://schemas.microsoft.com/office/drawing/2014/main" id="{935DE585-EFE2-4D64-AFE0-DA3FA8733B1F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568" name="Groep 567">
            <a:extLst>
              <a:ext uri="{FF2B5EF4-FFF2-40B4-BE49-F238E27FC236}">
                <a16:creationId xmlns:a16="http://schemas.microsoft.com/office/drawing/2014/main" id="{6D8247A8-4A90-49C9-9B17-8D80911913DE}"/>
              </a:ext>
            </a:extLst>
          </p:cNvPr>
          <p:cNvGrpSpPr/>
          <p:nvPr/>
        </p:nvGrpSpPr>
        <p:grpSpPr>
          <a:xfrm>
            <a:off x="3196961" y="3415485"/>
            <a:ext cx="901700" cy="880744"/>
            <a:chOff x="2618468" y="1109184"/>
            <a:chExt cx="901700" cy="880744"/>
          </a:xfrm>
        </p:grpSpPr>
        <p:grpSp>
          <p:nvGrpSpPr>
            <p:cNvPr id="569" name="Groep 568">
              <a:extLst>
                <a:ext uri="{FF2B5EF4-FFF2-40B4-BE49-F238E27FC236}">
                  <a16:creationId xmlns:a16="http://schemas.microsoft.com/office/drawing/2014/main" id="{8B9D1BCC-90A0-4A3C-BA58-9AB6E68C0075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588" name="Rechthoek 587">
                <a:extLst>
                  <a:ext uri="{FF2B5EF4-FFF2-40B4-BE49-F238E27FC236}">
                    <a16:creationId xmlns:a16="http://schemas.microsoft.com/office/drawing/2014/main" id="{E177F3E6-A68D-4D7A-860B-B7D22FBAB917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89" name="Rechthoek 588">
                <a:extLst>
                  <a:ext uri="{FF2B5EF4-FFF2-40B4-BE49-F238E27FC236}">
                    <a16:creationId xmlns:a16="http://schemas.microsoft.com/office/drawing/2014/main" id="{C3F72636-1ABA-4A89-B861-9FBBEDE4925C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solidFill>
                <a:srgbClr val="FFFF00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90" name="Rechthoek: afgeronde hoeken 589">
                <a:extLst>
                  <a:ext uri="{FF2B5EF4-FFF2-40B4-BE49-F238E27FC236}">
                    <a16:creationId xmlns:a16="http://schemas.microsoft.com/office/drawing/2014/main" id="{F09419FD-8713-4884-89A8-152197982829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91" name="Rechthoek: afgeronde hoeken 590">
                <a:extLst>
                  <a:ext uri="{FF2B5EF4-FFF2-40B4-BE49-F238E27FC236}">
                    <a16:creationId xmlns:a16="http://schemas.microsoft.com/office/drawing/2014/main" id="{1FA33C6C-94A2-412A-A102-4475D0C51A19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92" name="Rechthoek: afgeronde hoeken 591">
                <a:extLst>
                  <a:ext uri="{FF2B5EF4-FFF2-40B4-BE49-F238E27FC236}">
                    <a16:creationId xmlns:a16="http://schemas.microsoft.com/office/drawing/2014/main" id="{7AADA227-7576-4285-A7BF-5C67C18AFB31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93" name="Rechthoek: afgeronde hoeken 592">
                <a:extLst>
                  <a:ext uri="{FF2B5EF4-FFF2-40B4-BE49-F238E27FC236}">
                    <a16:creationId xmlns:a16="http://schemas.microsoft.com/office/drawing/2014/main" id="{3E20162E-A822-4ACB-87C3-109220799ADC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570" name="Groep 569">
              <a:extLst>
                <a:ext uri="{FF2B5EF4-FFF2-40B4-BE49-F238E27FC236}">
                  <a16:creationId xmlns:a16="http://schemas.microsoft.com/office/drawing/2014/main" id="{E00E3EEB-62AC-44C0-85B7-BFDA026913DD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576" name="Ovaal 575">
                <a:extLst>
                  <a:ext uri="{FF2B5EF4-FFF2-40B4-BE49-F238E27FC236}">
                    <a16:creationId xmlns:a16="http://schemas.microsoft.com/office/drawing/2014/main" id="{56F5DE30-E154-4E69-8065-93BD422B0051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77" name="Ovaal 576">
                <a:extLst>
                  <a:ext uri="{FF2B5EF4-FFF2-40B4-BE49-F238E27FC236}">
                    <a16:creationId xmlns:a16="http://schemas.microsoft.com/office/drawing/2014/main" id="{49AFEE0A-0A50-4A72-9BC7-CA21A2D14000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78" name="Ovaal 577">
                <a:extLst>
                  <a:ext uri="{FF2B5EF4-FFF2-40B4-BE49-F238E27FC236}">
                    <a16:creationId xmlns:a16="http://schemas.microsoft.com/office/drawing/2014/main" id="{B97F3AEE-80CE-4A38-B21F-19553A5EC6A1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79" name="Ovaal 578">
                <a:extLst>
                  <a:ext uri="{FF2B5EF4-FFF2-40B4-BE49-F238E27FC236}">
                    <a16:creationId xmlns:a16="http://schemas.microsoft.com/office/drawing/2014/main" id="{62A5D98E-A0B8-4F9B-AD42-B304DEC962BC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80" name="Ovaal 579">
                <a:extLst>
                  <a:ext uri="{FF2B5EF4-FFF2-40B4-BE49-F238E27FC236}">
                    <a16:creationId xmlns:a16="http://schemas.microsoft.com/office/drawing/2014/main" id="{557C6791-61BB-4B47-8D99-7BC139A9072C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81" name="Ovaal 580">
                <a:extLst>
                  <a:ext uri="{FF2B5EF4-FFF2-40B4-BE49-F238E27FC236}">
                    <a16:creationId xmlns:a16="http://schemas.microsoft.com/office/drawing/2014/main" id="{54E0B0D0-8467-48D5-ABFC-B0C3A6799D2C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82" name="Ovaal 581">
                <a:extLst>
                  <a:ext uri="{FF2B5EF4-FFF2-40B4-BE49-F238E27FC236}">
                    <a16:creationId xmlns:a16="http://schemas.microsoft.com/office/drawing/2014/main" id="{E91EE0A3-ADCF-46EB-93F3-9373D64D6536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83" name="Ovaal 582">
                <a:extLst>
                  <a:ext uri="{FF2B5EF4-FFF2-40B4-BE49-F238E27FC236}">
                    <a16:creationId xmlns:a16="http://schemas.microsoft.com/office/drawing/2014/main" id="{6F73938A-6270-4E9F-B526-5F12260180CB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84" name="Ovaal 583">
                <a:extLst>
                  <a:ext uri="{FF2B5EF4-FFF2-40B4-BE49-F238E27FC236}">
                    <a16:creationId xmlns:a16="http://schemas.microsoft.com/office/drawing/2014/main" id="{A2BE48EF-895D-42BB-BDB9-B62445D0EF25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85" name="Ovaal 584">
                <a:extLst>
                  <a:ext uri="{FF2B5EF4-FFF2-40B4-BE49-F238E27FC236}">
                    <a16:creationId xmlns:a16="http://schemas.microsoft.com/office/drawing/2014/main" id="{744CCB38-D926-443D-B732-D84A3398696A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86" name="Ovaal 585">
                <a:extLst>
                  <a:ext uri="{FF2B5EF4-FFF2-40B4-BE49-F238E27FC236}">
                    <a16:creationId xmlns:a16="http://schemas.microsoft.com/office/drawing/2014/main" id="{D3F35258-2AD9-4441-A0F0-BCDC56A62325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87" name="Ovaal 586">
                <a:extLst>
                  <a:ext uri="{FF2B5EF4-FFF2-40B4-BE49-F238E27FC236}">
                    <a16:creationId xmlns:a16="http://schemas.microsoft.com/office/drawing/2014/main" id="{28D65BE4-A08B-466D-BD92-D633ADD668F4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71" name="Tekstvak 570">
              <a:extLst>
                <a:ext uri="{FF2B5EF4-FFF2-40B4-BE49-F238E27FC236}">
                  <a16:creationId xmlns:a16="http://schemas.microsoft.com/office/drawing/2014/main" id="{A39C0345-1796-40EA-99D3-69077AAAC6A3}"/>
                </a:ext>
              </a:extLst>
            </p:cNvPr>
            <p:cNvSpPr txBox="1"/>
            <p:nvPr/>
          </p:nvSpPr>
          <p:spPr>
            <a:xfrm flipH="1">
              <a:off x="3126548" y="16513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2">
                      <a:lumMod val="75000"/>
                    </a:schemeClr>
                  </a:solidFill>
                </a:rPr>
                <a:t>S</a:t>
              </a:r>
            </a:p>
          </p:txBody>
        </p:sp>
        <p:sp>
          <p:nvSpPr>
            <p:cNvPr id="572" name="Tekstvak 571">
              <a:extLst>
                <a:ext uri="{FF2B5EF4-FFF2-40B4-BE49-F238E27FC236}">
                  <a16:creationId xmlns:a16="http://schemas.microsoft.com/office/drawing/2014/main" id="{4E42FD39-6125-4F96-AC8F-F13DDCE46D47}"/>
                </a:ext>
              </a:extLst>
            </p:cNvPr>
            <p:cNvSpPr txBox="1"/>
            <p:nvPr/>
          </p:nvSpPr>
          <p:spPr>
            <a:xfrm flipH="1">
              <a:off x="2932492" y="1647885"/>
              <a:ext cx="45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2">
                      <a:lumMod val="75000"/>
                    </a:schemeClr>
                  </a:solidFill>
                </a:rPr>
                <a:t>G</a:t>
              </a:r>
            </a:p>
          </p:txBody>
        </p:sp>
        <p:sp>
          <p:nvSpPr>
            <p:cNvPr id="573" name="Tekstvak 572">
              <a:extLst>
                <a:ext uri="{FF2B5EF4-FFF2-40B4-BE49-F238E27FC236}">
                  <a16:creationId xmlns:a16="http://schemas.microsoft.com/office/drawing/2014/main" id="{F808F899-5789-41DD-AEE3-A7461287DF79}"/>
                </a:ext>
              </a:extLst>
            </p:cNvPr>
            <p:cNvSpPr txBox="1"/>
            <p:nvPr/>
          </p:nvSpPr>
          <p:spPr>
            <a:xfrm>
              <a:off x="2894666" y="110918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2">
                      <a:lumMod val="75000"/>
                    </a:schemeClr>
                  </a:solidFill>
                </a:rPr>
                <a:t>S</a:t>
              </a:r>
            </a:p>
          </p:txBody>
        </p:sp>
        <p:sp>
          <p:nvSpPr>
            <p:cNvPr id="574" name="Tekstvak 573">
              <a:extLst>
                <a:ext uri="{FF2B5EF4-FFF2-40B4-BE49-F238E27FC236}">
                  <a16:creationId xmlns:a16="http://schemas.microsoft.com/office/drawing/2014/main" id="{892DFB92-E42E-4F86-8AC4-BE8A0EAF6999}"/>
                </a:ext>
              </a:extLst>
            </p:cNvPr>
            <p:cNvSpPr txBox="1"/>
            <p:nvPr/>
          </p:nvSpPr>
          <p:spPr>
            <a:xfrm flipH="1">
              <a:off x="3120137" y="1111810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2">
                      <a:lumMod val="75000"/>
                    </a:schemeClr>
                  </a:solidFill>
                </a:rPr>
                <a:t>D</a:t>
              </a:r>
            </a:p>
          </p:txBody>
        </p:sp>
        <p:sp>
          <p:nvSpPr>
            <p:cNvPr id="575" name="Tekstvak 574">
              <a:extLst>
                <a:ext uri="{FF2B5EF4-FFF2-40B4-BE49-F238E27FC236}">
                  <a16:creationId xmlns:a16="http://schemas.microsoft.com/office/drawing/2014/main" id="{4EFFC6FE-61B4-4166-8D78-61F3591782EC}"/>
                </a:ext>
              </a:extLst>
            </p:cNvPr>
            <p:cNvSpPr txBox="1"/>
            <p:nvPr/>
          </p:nvSpPr>
          <p:spPr>
            <a:xfrm flipH="1">
              <a:off x="2650242" y="1533238"/>
              <a:ext cx="4798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2">
                      <a:lumMod val="75000"/>
                    </a:schemeClr>
                  </a:solidFill>
                </a:rPr>
                <a:t>FET</a:t>
              </a:r>
            </a:p>
          </p:txBody>
        </p:sp>
      </p:grpSp>
      <p:grpSp>
        <p:nvGrpSpPr>
          <p:cNvPr id="594" name="Groep 593">
            <a:extLst>
              <a:ext uri="{FF2B5EF4-FFF2-40B4-BE49-F238E27FC236}">
                <a16:creationId xmlns:a16="http://schemas.microsoft.com/office/drawing/2014/main" id="{0177311F-5AC6-4442-A721-2DDCDCE49162}"/>
              </a:ext>
            </a:extLst>
          </p:cNvPr>
          <p:cNvGrpSpPr/>
          <p:nvPr/>
        </p:nvGrpSpPr>
        <p:grpSpPr>
          <a:xfrm>
            <a:off x="5406410" y="4027195"/>
            <a:ext cx="950809" cy="870426"/>
            <a:chOff x="2618468" y="1108802"/>
            <a:chExt cx="950809" cy="870426"/>
          </a:xfrm>
        </p:grpSpPr>
        <p:grpSp>
          <p:nvGrpSpPr>
            <p:cNvPr id="595" name="Groep 594">
              <a:extLst>
                <a:ext uri="{FF2B5EF4-FFF2-40B4-BE49-F238E27FC236}">
                  <a16:creationId xmlns:a16="http://schemas.microsoft.com/office/drawing/2014/main" id="{51434130-A9F1-4181-AEAA-0A39C60EAAA7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614" name="Rechthoek 613">
                <a:extLst>
                  <a:ext uri="{FF2B5EF4-FFF2-40B4-BE49-F238E27FC236}">
                    <a16:creationId xmlns:a16="http://schemas.microsoft.com/office/drawing/2014/main" id="{C7B07581-BD89-4952-9245-3193406E0CB5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15" name="Rechthoek 614">
                <a:extLst>
                  <a:ext uri="{FF2B5EF4-FFF2-40B4-BE49-F238E27FC236}">
                    <a16:creationId xmlns:a16="http://schemas.microsoft.com/office/drawing/2014/main" id="{C1789D12-70A3-49DB-A47F-C7A66C6EBF26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2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2">
                      <a:lumMod val="5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16" name="Rechthoek: afgeronde hoeken 615">
                <a:extLst>
                  <a:ext uri="{FF2B5EF4-FFF2-40B4-BE49-F238E27FC236}">
                    <a16:creationId xmlns:a16="http://schemas.microsoft.com/office/drawing/2014/main" id="{DC7554B8-3814-4112-AC5E-9894B3D37289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17" name="Rechthoek: afgeronde hoeken 616">
                <a:extLst>
                  <a:ext uri="{FF2B5EF4-FFF2-40B4-BE49-F238E27FC236}">
                    <a16:creationId xmlns:a16="http://schemas.microsoft.com/office/drawing/2014/main" id="{5F958A85-2B1E-48CE-84BC-B0563D848B60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18" name="Rechthoek: afgeronde hoeken 617">
                <a:extLst>
                  <a:ext uri="{FF2B5EF4-FFF2-40B4-BE49-F238E27FC236}">
                    <a16:creationId xmlns:a16="http://schemas.microsoft.com/office/drawing/2014/main" id="{F3A13930-4F9D-4A40-91BB-E1AB0D401C09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19" name="Rechthoek: afgeronde hoeken 618">
                <a:extLst>
                  <a:ext uri="{FF2B5EF4-FFF2-40B4-BE49-F238E27FC236}">
                    <a16:creationId xmlns:a16="http://schemas.microsoft.com/office/drawing/2014/main" id="{6DC160F0-B478-4DE5-884F-F0BCB526FAA1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596" name="Groep 595">
              <a:extLst>
                <a:ext uri="{FF2B5EF4-FFF2-40B4-BE49-F238E27FC236}">
                  <a16:creationId xmlns:a16="http://schemas.microsoft.com/office/drawing/2014/main" id="{C69966DD-D07F-45C6-9D99-87AC97C9C583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602" name="Ovaal 601">
                <a:extLst>
                  <a:ext uri="{FF2B5EF4-FFF2-40B4-BE49-F238E27FC236}">
                    <a16:creationId xmlns:a16="http://schemas.microsoft.com/office/drawing/2014/main" id="{03784FA1-26B3-41AF-A9C5-C1345FF9E3B9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03" name="Ovaal 602">
                <a:extLst>
                  <a:ext uri="{FF2B5EF4-FFF2-40B4-BE49-F238E27FC236}">
                    <a16:creationId xmlns:a16="http://schemas.microsoft.com/office/drawing/2014/main" id="{562A0E05-EEB0-4C8D-8DC1-4CAEE5BDF8B8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04" name="Ovaal 603">
                <a:extLst>
                  <a:ext uri="{FF2B5EF4-FFF2-40B4-BE49-F238E27FC236}">
                    <a16:creationId xmlns:a16="http://schemas.microsoft.com/office/drawing/2014/main" id="{F5027547-E60F-42F1-93DF-BA22830AAA40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05" name="Ovaal 604">
                <a:extLst>
                  <a:ext uri="{FF2B5EF4-FFF2-40B4-BE49-F238E27FC236}">
                    <a16:creationId xmlns:a16="http://schemas.microsoft.com/office/drawing/2014/main" id="{C3363297-D6CD-469E-A968-03438D6A8707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06" name="Ovaal 605">
                <a:extLst>
                  <a:ext uri="{FF2B5EF4-FFF2-40B4-BE49-F238E27FC236}">
                    <a16:creationId xmlns:a16="http://schemas.microsoft.com/office/drawing/2014/main" id="{5B91DD15-FF29-4DBC-869D-1CFAE1E04FFD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07" name="Ovaal 606">
                <a:extLst>
                  <a:ext uri="{FF2B5EF4-FFF2-40B4-BE49-F238E27FC236}">
                    <a16:creationId xmlns:a16="http://schemas.microsoft.com/office/drawing/2014/main" id="{6B7FB7C6-91F6-4C33-BD9B-1D13AA6CE938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08" name="Ovaal 607">
                <a:extLst>
                  <a:ext uri="{FF2B5EF4-FFF2-40B4-BE49-F238E27FC236}">
                    <a16:creationId xmlns:a16="http://schemas.microsoft.com/office/drawing/2014/main" id="{FC799528-FD92-433F-AFB7-3FCA904F0153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09" name="Ovaal 608">
                <a:extLst>
                  <a:ext uri="{FF2B5EF4-FFF2-40B4-BE49-F238E27FC236}">
                    <a16:creationId xmlns:a16="http://schemas.microsoft.com/office/drawing/2014/main" id="{9421DC8F-C9C4-433E-AC6A-CA4D7178C19F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10" name="Ovaal 609">
                <a:extLst>
                  <a:ext uri="{FF2B5EF4-FFF2-40B4-BE49-F238E27FC236}">
                    <a16:creationId xmlns:a16="http://schemas.microsoft.com/office/drawing/2014/main" id="{55C478CE-EAD6-4004-A123-D65473C37CCE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11" name="Ovaal 610">
                <a:extLst>
                  <a:ext uri="{FF2B5EF4-FFF2-40B4-BE49-F238E27FC236}">
                    <a16:creationId xmlns:a16="http://schemas.microsoft.com/office/drawing/2014/main" id="{74876812-067F-4F52-B07A-152F69CB8E78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12" name="Ovaal 611">
                <a:extLst>
                  <a:ext uri="{FF2B5EF4-FFF2-40B4-BE49-F238E27FC236}">
                    <a16:creationId xmlns:a16="http://schemas.microsoft.com/office/drawing/2014/main" id="{9A52D187-5E00-45D7-BDE0-58B280096953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13" name="Ovaal 612">
                <a:extLst>
                  <a:ext uri="{FF2B5EF4-FFF2-40B4-BE49-F238E27FC236}">
                    <a16:creationId xmlns:a16="http://schemas.microsoft.com/office/drawing/2014/main" id="{3A54898C-2AEC-4791-8F43-3F3091C5367E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97" name="Tekstvak 596">
              <a:extLst>
                <a:ext uri="{FF2B5EF4-FFF2-40B4-BE49-F238E27FC236}">
                  <a16:creationId xmlns:a16="http://schemas.microsoft.com/office/drawing/2014/main" id="{38F7ACF3-945D-4345-96E6-0C85399F05A2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598" name="Tekstvak 597">
              <a:extLst>
                <a:ext uri="{FF2B5EF4-FFF2-40B4-BE49-F238E27FC236}">
                  <a16:creationId xmlns:a16="http://schemas.microsoft.com/office/drawing/2014/main" id="{ED4762AF-E234-48B5-932E-B116317A87E0}"/>
                </a:ext>
              </a:extLst>
            </p:cNvPr>
            <p:cNvSpPr txBox="1"/>
            <p:nvPr/>
          </p:nvSpPr>
          <p:spPr>
            <a:xfrm flipH="1">
              <a:off x="2741167" y="1739385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DQ</a:t>
              </a:r>
            </a:p>
          </p:txBody>
        </p:sp>
        <p:sp>
          <p:nvSpPr>
            <p:cNvPr id="599" name="Tekstvak 598">
              <a:extLst>
                <a:ext uri="{FF2B5EF4-FFF2-40B4-BE49-F238E27FC236}">
                  <a16:creationId xmlns:a16="http://schemas.microsoft.com/office/drawing/2014/main" id="{22543BC5-638F-4AC9-83D5-60EA186C16D6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600" name="Tekstvak 599">
              <a:extLst>
                <a:ext uri="{FF2B5EF4-FFF2-40B4-BE49-F238E27FC236}">
                  <a16:creationId xmlns:a16="http://schemas.microsoft.com/office/drawing/2014/main" id="{DAAB3C84-3B29-43AA-B1FC-168F691454E4}"/>
                </a:ext>
              </a:extLst>
            </p:cNvPr>
            <p:cNvSpPr txBox="1"/>
            <p:nvPr/>
          </p:nvSpPr>
          <p:spPr>
            <a:xfrm flipH="1">
              <a:off x="2932483" y="117146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 err="1">
                  <a:solidFill>
                    <a:schemeClr val="bg1"/>
                  </a:solidFill>
                </a:rPr>
                <a:t>Vdd</a:t>
              </a:r>
              <a:endParaRPr lang="nl-NL" sz="800" b="1" dirty="0">
                <a:solidFill>
                  <a:schemeClr val="bg1"/>
                </a:solidFill>
              </a:endParaRPr>
            </a:p>
          </p:txBody>
        </p:sp>
        <p:sp>
          <p:nvSpPr>
            <p:cNvPr id="601" name="Tekstvak 600">
              <a:extLst>
                <a:ext uri="{FF2B5EF4-FFF2-40B4-BE49-F238E27FC236}">
                  <a16:creationId xmlns:a16="http://schemas.microsoft.com/office/drawing/2014/main" id="{4DFE2CA0-11A7-460D-A7AA-4CE6D41D568E}"/>
                </a:ext>
              </a:extLst>
            </p:cNvPr>
            <p:cNvSpPr txBox="1"/>
            <p:nvPr/>
          </p:nvSpPr>
          <p:spPr>
            <a:xfrm flipH="1">
              <a:off x="2624314" y="1544501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DS18B20          Temp</a:t>
              </a:r>
            </a:p>
          </p:txBody>
        </p:sp>
      </p:grpSp>
      <p:grpSp>
        <p:nvGrpSpPr>
          <p:cNvPr id="620" name="Groep 619">
            <a:extLst>
              <a:ext uri="{FF2B5EF4-FFF2-40B4-BE49-F238E27FC236}">
                <a16:creationId xmlns:a16="http://schemas.microsoft.com/office/drawing/2014/main" id="{4AA71F59-CEA4-4D23-A211-71FCC6768ED5}"/>
              </a:ext>
            </a:extLst>
          </p:cNvPr>
          <p:cNvGrpSpPr/>
          <p:nvPr/>
        </p:nvGrpSpPr>
        <p:grpSpPr>
          <a:xfrm>
            <a:off x="6410635" y="4027195"/>
            <a:ext cx="950809" cy="870426"/>
            <a:chOff x="2618468" y="1108802"/>
            <a:chExt cx="950809" cy="870426"/>
          </a:xfrm>
        </p:grpSpPr>
        <p:grpSp>
          <p:nvGrpSpPr>
            <p:cNvPr id="621" name="Groep 620">
              <a:extLst>
                <a:ext uri="{FF2B5EF4-FFF2-40B4-BE49-F238E27FC236}">
                  <a16:creationId xmlns:a16="http://schemas.microsoft.com/office/drawing/2014/main" id="{B12DF7A3-86B3-4CAD-93C4-C52E4EE7C675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640" name="Rechthoek 639">
                <a:extLst>
                  <a:ext uri="{FF2B5EF4-FFF2-40B4-BE49-F238E27FC236}">
                    <a16:creationId xmlns:a16="http://schemas.microsoft.com/office/drawing/2014/main" id="{69BFE17A-3B0F-4B18-93FE-187048E615D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41" name="Rechthoek 640">
                <a:extLst>
                  <a:ext uri="{FF2B5EF4-FFF2-40B4-BE49-F238E27FC236}">
                    <a16:creationId xmlns:a16="http://schemas.microsoft.com/office/drawing/2014/main" id="{D7FB5805-DEAA-453C-ADFD-3703D5EBD923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2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2">
                      <a:lumMod val="5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42" name="Rechthoek: afgeronde hoeken 641">
                <a:extLst>
                  <a:ext uri="{FF2B5EF4-FFF2-40B4-BE49-F238E27FC236}">
                    <a16:creationId xmlns:a16="http://schemas.microsoft.com/office/drawing/2014/main" id="{5B729DB8-9088-40FD-B2DE-4A1BB83F439E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43" name="Rechthoek: afgeronde hoeken 642">
                <a:extLst>
                  <a:ext uri="{FF2B5EF4-FFF2-40B4-BE49-F238E27FC236}">
                    <a16:creationId xmlns:a16="http://schemas.microsoft.com/office/drawing/2014/main" id="{612A02C7-CF5A-470D-BB2C-8C571CA817B0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44" name="Rechthoek: afgeronde hoeken 643">
                <a:extLst>
                  <a:ext uri="{FF2B5EF4-FFF2-40B4-BE49-F238E27FC236}">
                    <a16:creationId xmlns:a16="http://schemas.microsoft.com/office/drawing/2014/main" id="{5C15EB1F-32F8-4F11-8969-AD770CD184D9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45" name="Rechthoek: afgeronde hoeken 644">
                <a:extLst>
                  <a:ext uri="{FF2B5EF4-FFF2-40B4-BE49-F238E27FC236}">
                    <a16:creationId xmlns:a16="http://schemas.microsoft.com/office/drawing/2014/main" id="{3F0E9C3B-5D87-4AAA-A6C0-644F5EF35B01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622" name="Groep 621">
              <a:extLst>
                <a:ext uri="{FF2B5EF4-FFF2-40B4-BE49-F238E27FC236}">
                  <a16:creationId xmlns:a16="http://schemas.microsoft.com/office/drawing/2014/main" id="{E2B3E717-C155-467F-8DEC-BCBC0DB38BCE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628" name="Ovaal 627">
                <a:extLst>
                  <a:ext uri="{FF2B5EF4-FFF2-40B4-BE49-F238E27FC236}">
                    <a16:creationId xmlns:a16="http://schemas.microsoft.com/office/drawing/2014/main" id="{65CCFF2C-78BD-4106-A595-05B39269C3A1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29" name="Ovaal 628">
                <a:extLst>
                  <a:ext uri="{FF2B5EF4-FFF2-40B4-BE49-F238E27FC236}">
                    <a16:creationId xmlns:a16="http://schemas.microsoft.com/office/drawing/2014/main" id="{E76C207A-B9C9-4F63-849B-5847C353995E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30" name="Ovaal 629">
                <a:extLst>
                  <a:ext uri="{FF2B5EF4-FFF2-40B4-BE49-F238E27FC236}">
                    <a16:creationId xmlns:a16="http://schemas.microsoft.com/office/drawing/2014/main" id="{DED26B22-4120-4724-BEA8-13DDED8D7911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31" name="Ovaal 630">
                <a:extLst>
                  <a:ext uri="{FF2B5EF4-FFF2-40B4-BE49-F238E27FC236}">
                    <a16:creationId xmlns:a16="http://schemas.microsoft.com/office/drawing/2014/main" id="{3985A903-9B8D-423F-875B-690B92E6707D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32" name="Ovaal 631">
                <a:extLst>
                  <a:ext uri="{FF2B5EF4-FFF2-40B4-BE49-F238E27FC236}">
                    <a16:creationId xmlns:a16="http://schemas.microsoft.com/office/drawing/2014/main" id="{6A132071-2FDD-43F3-9523-201A4BBDF8C6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33" name="Ovaal 632">
                <a:extLst>
                  <a:ext uri="{FF2B5EF4-FFF2-40B4-BE49-F238E27FC236}">
                    <a16:creationId xmlns:a16="http://schemas.microsoft.com/office/drawing/2014/main" id="{710DDD50-5FB6-4917-B089-4B03E4470CBC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34" name="Ovaal 633">
                <a:extLst>
                  <a:ext uri="{FF2B5EF4-FFF2-40B4-BE49-F238E27FC236}">
                    <a16:creationId xmlns:a16="http://schemas.microsoft.com/office/drawing/2014/main" id="{1598C12F-90F8-4A2E-94BF-26B8C1843757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35" name="Ovaal 634">
                <a:extLst>
                  <a:ext uri="{FF2B5EF4-FFF2-40B4-BE49-F238E27FC236}">
                    <a16:creationId xmlns:a16="http://schemas.microsoft.com/office/drawing/2014/main" id="{0C79FDBF-67DA-47DF-961F-7705465F8DA0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36" name="Ovaal 635">
                <a:extLst>
                  <a:ext uri="{FF2B5EF4-FFF2-40B4-BE49-F238E27FC236}">
                    <a16:creationId xmlns:a16="http://schemas.microsoft.com/office/drawing/2014/main" id="{594C5F86-7318-4808-93F7-A5040B42FD2D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37" name="Ovaal 636">
                <a:extLst>
                  <a:ext uri="{FF2B5EF4-FFF2-40B4-BE49-F238E27FC236}">
                    <a16:creationId xmlns:a16="http://schemas.microsoft.com/office/drawing/2014/main" id="{E164B2E8-E77F-4A3A-9737-1E11C239883E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38" name="Ovaal 637">
                <a:extLst>
                  <a:ext uri="{FF2B5EF4-FFF2-40B4-BE49-F238E27FC236}">
                    <a16:creationId xmlns:a16="http://schemas.microsoft.com/office/drawing/2014/main" id="{8DD250E9-D9F2-4EC3-BFF6-32511295EDD8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39" name="Ovaal 638">
                <a:extLst>
                  <a:ext uri="{FF2B5EF4-FFF2-40B4-BE49-F238E27FC236}">
                    <a16:creationId xmlns:a16="http://schemas.microsoft.com/office/drawing/2014/main" id="{198B0C07-B36A-4CA6-9845-51132562A6F3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623" name="Tekstvak 622">
              <a:extLst>
                <a:ext uri="{FF2B5EF4-FFF2-40B4-BE49-F238E27FC236}">
                  <a16:creationId xmlns:a16="http://schemas.microsoft.com/office/drawing/2014/main" id="{C1C3578E-4669-4890-B082-EA3D6BF74DB7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624" name="Tekstvak 623">
              <a:extLst>
                <a:ext uri="{FF2B5EF4-FFF2-40B4-BE49-F238E27FC236}">
                  <a16:creationId xmlns:a16="http://schemas.microsoft.com/office/drawing/2014/main" id="{9E91E4A1-6D54-4C0D-80AB-309F170D9EA6}"/>
                </a:ext>
              </a:extLst>
            </p:cNvPr>
            <p:cNvSpPr txBox="1"/>
            <p:nvPr/>
          </p:nvSpPr>
          <p:spPr>
            <a:xfrm flipH="1">
              <a:off x="2741167" y="1739385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DQ</a:t>
              </a:r>
            </a:p>
          </p:txBody>
        </p:sp>
        <p:sp>
          <p:nvSpPr>
            <p:cNvPr id="625" name="Tekstvak 624">
              <a:extLst>
                <a:ext uri="{FF2B5EF4-FFF2-40B4-BE49-F238E27FC236}">
                  <a16:creationId xmlns:a16="http://schemas.microsoft.com/office/drawing/2014/main" id="{A66E6441-BE8F-4FF3-ADAB-9EC112BB75A2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626" name="Tekstvak 625">
              <a:extLst>
                <a:ext uri="{FF2B5EF4-FFF2-40B4-BE49-F238E27FC236}">
                  <a16:creationId xmlns:a16="http://schemas.microsoft.com/office/drawing/2014/main" id="{3EEF64CB-63B6-48D4-AB6C-024D9959766E}"/>
                </a:ext>
              </a:extLst>
            </p:cNvPr>
            <p:cNvSpPr txBox="1"/>
            <p:nvPr/>
          </p:nvSpPr>
          <p:spPr>
            <a:xfrm flipH="1">
              <a:off x="2932483" y="117146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 err="1">
                  <a:solidFill>
                    <a:schemeClr val="bg1"/>
                  </a:solidFill>
                </a:rPr>
                <a:t>Vdd</a:t>
              </a:r>
              <a:endParaRPr lang="nl-NL" sz="800" b="1" dirty="0">
                <a:solidFill>
                  <a:schemeClr val="bg1"/>
                </a:solidFill>
              </a:endParaRPr>
            </a:p>
          </p:txBody>
        </p:sp>
        <p:sp>
          <p:nvSpPr>
            <p:cNvPr id="627" name="Tekstvak 626">
              <a:extLst>
                <a:ext uri="{FF2B5EF4-FFF2-40B4-BE49-F238E27FC236}">
                  <a16:creationId xmlns:a16="http://schemas.microsoft.com/office/drawing/2014/main" id="{673F41BB-5389-4094-AFE0-AD4E7D318BD1}"/>
                </a:ext>
              </a:extLst>
            </p:cNvPr>
            <p:cNvSpPr txBox="1"/>
            <p:nvPr/>
          </p:nvSpPr>
          <p:spPr>
            <a:xfrm flipH="1">
              <a:off x="2624314" y="1544501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DS18B20          Temp</a:t>
              </a:r>
            </a:p>
          </p:txBody>
        </p:sp>
      </p:grpSp>
      <p:grpSp>
        <p:nvGrpSpPr>
          <p:cNvPr id="425" name="Groep 424">
            <a:extLst>
              <a:ext uri="{FF2B5EF4-FFF2-40B4-BE49-F238E27FC236}">
                <a16:creationId xmlns:a16="http://schemas.microsoft.com/office/drawing/2014/main" id="{13A6E2FD-1132-47A5-B470-67DF9521AFF1}"/>
              </a:ext>
            </a:extLst>
          </p:cNvPr>
          <p:cNvGrpSpPr/>
          <p:nvPr/>
        </p:nvGrpSpPr>
        <p:grpSpPr>
          <a:xfrm>
            <a:off x="2221310" y="4671261"/>
            <a:ext cx="901700" cy="828040"/>
            <a:chOff x="2618468" y="1126372"/>
            <a:chExt cx="901700" cy="828040"/>
          </a:xfrm>
        </p:grpSpPr>
        <p:grpSp>
          <p:nvGrpSpPr>
            <p:cNvPr id="426" name="Groep 425">
              <a:extLst>
                <a:ext uri="{FF2B5EF4-FFF2-40B4-BE49-F238E27FC236}">
                  <a16:creationId xmlns:a16="http://schemas.microsoft.com/office/drawing/2014/main" id="{F85E7539-8D6C-4B5D-8625-F27C3F44D5D7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492" name="Rechthoek 491">
                <a:extLst>
                  <a:ext uri="{FF2B5EF4-FFF2-40B4-BE49-F238E27FC236}">
                    <a16:creationId xmlns:a16="http://schemas.microsoft.com/office/drawing/2014/main" id="{BD19F119-4210-4ED3-ABBA-3CA66032EA2A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93" name="Rechthoek 492">
                <a:extLst>
                  <a:ext uri="{FF2B5EF4-FFF2-40B4-BE49-F238E27FC236}">
                    <a16:creationId xmlns:a16="http://schemas.microsoft.com/office/drawing/2014/main" id="{60120882-C779-45D2-AC28-2299B66EAD6E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5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94" name="Rechthoek: afgeronde hoeken 493">
                <a:extLst>
                  <a:ext uri="{FF2B5EF4-FFF2-40B4-BE49-F238E27FC236}">
                    <a16:creationId xmlns:a16="http://schemas.microsoft.com/office/drawing/2014/main" id="{B175F46D-81BD-4C18-84AF-3CD428478313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95" name="Rechthoek: afgeronde hoeken 494">
                <a:extLst>
                  <a:ext uri="{FF2B5EF4-FFF2-40B4-BE49-F238E27FC236}">
                    <a16:creationId xmlns:a16="http://schemas.microsoft.com/office/drawing/2014/main" id="{B51F67B5-0166-43CC-9093-F345431C3635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96" name="Rechthoek: afgeronde hoeken 495">
                <a:extLst>
                  <a:ext uri="{FF2B5EF4-FFF2-40B4-BE49-F238E27FC236}">
                    <a16:creationId xmlns:a16="http://schemas.microsoft.com/office/drawing/2014/main" id="{3CA5704A-66E4-4FD8-BEB3-70FB2D87F41D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97" name="Rechthoek: afgeronde hoeken 496">
                <a:extLst>
                  <a:ext uri="{FF2B5EF4-FFF2-40B4-BE49-F238E27FC236}">
                    <a16:creationId xmlns:a16="http://schemas.microsoft.com/office/drawing/2014/main" id="{A9A57279-C869-4513-9DEC-44D4FD4B6E9B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479" name="Groep 478">
              <a:extLst>
                <a:ext uri="{FF2B5EF4-FFF2-40B4-BE49-F238E27FC236}">
                  <a16:creationId xmlns:a16="http://schemas.microsoft.com/office/drawing/2014/main" id="{4CBE19E6-360A-4484-91DE-C518B41017A7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480" name="Ovaal 479">
                <a:extLst>
                  <a:ext uri="{FF2B5EF4-FFF2-40B4-BE49-F238E27FC236}">
                    <a16:creationId xmlns:a16="http://schemas.microsoft.com/office/drawing/2014/main" id="{006DB136-8F08-4179-B8ED-90B01F47BAFB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1" name="Ovaal 480">
                <a:extLst>
                  <a:ext uri="{FF2B5EF4-FFF2-40B4-BE49-F238E27FC236}">
                    <a16:creationId xmlns:a16="http://schemas.microsoft.com/office/drawing/2014/main" id="{9353C562-EE45-4CB9-ADCC-D07D5B37809D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2" name="Ovaal 481">
                <a:extLst>
                  <a:ext uri="{FF2B5EF4-FFF2-40B4-BE49-F238E27FC236}">
                    <a16:creationId xmlns:a16="http://schemas.microsoft.com/office/drawing/2014/main" id="{413AD65D-61AF-4A19-AB0A-6C34C1C8CD6B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83" name="Ovaal 482">
                <a:extLst>
                  <a:ext uri="{FF2B5EF4-FFF2-40B4-BE49-F238E27FC236}">
                    <a16:creationId xmlns:a16="http://schemas.microsoft.com/office/drawing/2014/main" id="{B01E18CA-B337-4CA1-8F75-DE4F0E8F23A4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84" name="Ovaal 483">
                <a:extLst>
                  <a:ext uri="{FF2B5EF4-FFF2-40B4-BE49-F238E27FC236}">
                    <a16:creationId xmlns:a16="http://schemas.microsoft.com/office/drawing/2014/main" id="{25F81E7E-5939-4752-B9F3-9B01F987A9D9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85" name="Ovaal 484">
                <a:extLst>
                  <a:ext uri="{FF2B5EF4-FFF2-40B4-BE49-F238E27FC236}">
                    <a16:creationId xmlns:a16="http://schemas.microsoft.com/office/drawing/2014/main" id="{DB46B0EE-BB4C-4F1E-971B-608AB0935A97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86" name="Ovaal 485">
                <a:extLst>
                  <a:ext uri="{FF2B5EF4-FFF2-40B4-BE49-F238E27FC236}">
                    <a16:creationId xmlns:a16="http://schemas.microsoft.com/office/drawing/2014/main" id="{C8D55BD7-EDDE-40D0-8B28-291EA7C56181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487" name="Ovaal 486">
                <a:extLst>
                  <a:ext uri="{FF2B5EF4-FFF2-40B4-BE49-F238E27FC236}">
                    <a16:creationId xmlns:a16="http://schemas.microsoft.com/office/drawing/2014/main" id="{361C2DF9-6463-43FE-99FD-6A95CD94393C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8" name="Ovaal 487">
                <a:extLst>
                  <a:ext uri="{FF2B5EF4-FFF2-40B4-BE49-F238E27FC236}">
                    <a16:creationId xmlns:a16="http://schemas.microsoft.com/office/drawing/2014/main" id="{6993722A-B7C2-4301-AEDD-2396FD1BFE29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9" name="Ovaal 488">
                <a:extLst>
                  <a:ext uri="{FF2B5EF4-FFF2-40B4-BE49-F238E27FC236}">
                    <a16:creationId xmlns:a16="http://schemas.microsoft.com/office/drawing/2014/main" id="{37E7B61C-2448-4E53-92E5-D5B62A4E5DC4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90" name="Ovaal 489">
                <a:extLst>
                  <a:ext uri="{FF2B5EF4-FFF2-40B4-BE49-F238E27FC236}">
                    <a16:creationId xmlns:a16="http://schemas.microsoft.com/office/drawing/2014/main" id="{A72CCE80-5105-49F9-AE64-6D7B9C687D9E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91" name="Ovaal 490">
                <a:extLst>
                  <a:ext uri="{FF2B5EF4-FFF2-40B4-BE49-F238E27FC236}">
                    <a16:creationId xmlns:a16="http://schemas.microsoft.com/office/drawing/2014/main" id="{0CE6CD58-F7C6-4142-8D65-474E372A1542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498" name="Groep 497">
            <a:extLst>
              <a:ext uri="{FF2B5EF4-FFF2-40B4-BE49-F238E27FC236}">
                <a16:creationId xmlns:a16="http://schemas.microsoft.com/office/drawing/2014/main" id="{A82B416D-DDE0-4C16-9CE8-3BF4BA196AAD}"/>
              </a:ext>
            </a:extLst>
          </p:cNvPr>
          <p:cNvGrpSpPr/>
          <p:nvPr/>
        </p:nvGrpSpPr>
        <p:grpSpPr>
          <a:xfrm>
            <a:off x="3215546" y="4671261"/>
            <a:ext cx="901700" cy="828040"/>
            <a:chOff x="2618468" y="1126372"/>
            <a:chExt cx="901700" cy="828040"/>
          </a:xfrm>
        </p:grpSpPr>
        <p:grpSp>
          <p:nvGrpSpPr>
            <p:cNvPr id="499" name="Groep 498">
              <a:extLst>
                <a:ext uri="{FF2B5EF4-FFF2-40B4-BE49-F238E27FC236}">
                  <a16:creationId xmlns:a16="http://schemas.microsoft.com/office/drawing/2014/main" id="{F7137CFF-557C-4BC2-B9A1-30C2F3D75FB3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654" name="Rechthoek 653">
                <a:extLst>
                  <a:ext uri="{FF2B5EF4-FFF2-40B4-BE49-F238E27FC236}">
                    <a16:creationId xmlns:a16="http://schemas.microsoft.com/office/drawing/2014/main" id="{F85E63BD-C84E-4E75-BC90-AFD4986F121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55" name="Rechthoek 654">
                <a:extLst>
                  <a:ext uri="{FF2B5EF4-FFF2-40B4-BE49-F238E27FC236}">
                    <a16:creationId xmlns:a16="http://schemas.microsoft.com/office/drawing/2014/main" id="{A60037A7-27A7-45CC-BFD0-10667505F40B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5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56" name="Rechthoek: afgeronde hoeken 655">
                <a:extLst>
                  <a:ext uri="{FF2B5EF4-FFF2-40B4-BE49-F238E27FC236}">
                    <a16:creationId xmlns:a16="http://schemas.microsoft.com/office/drawing/2014/main" id="{4EE952E5-F622-43C8-AC89-485EE4F6A0CA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57" name="Rechthoek: afgeronde hoeken 656">
                <a:extLst>
                  <a:ext uri="{FF2B5EF4-FFF2-40B4-BE49-F238E27FC236}">
                    <a16:creationId xmlns:a16="http://schemas.microsoft.com/office/drawing/2014/main" id="{07D51890-A8DA-4220-A51F-D0C4A98B4042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58" name="Rechthoek: afgeronde hoeken 657">
                <a:extLst>
                  <a:ext uri="{FF2B5EF4-FFF2-40B4-BE49-F238E27FC236}">
                    <a16:creationId xmlns:a16="http://schemas.microsoft.com/office/drawing/2014/main" id="{28796861-B9CA-408F-890C-0A643312F010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59" name="Rechthoek: afgeronde hoeken 658">
                <a:extLst>
                  <a:ext uri="{FF2B5EF4-FFF2-40B4-BE49-F238E27FC236}">
                    <a16:creationId xmlns:a16="http://schemas.microsoft.com/office/drawing/2014/main" id="{50DFA25F-E89A-4F0A-AD39-0B36DC1F66CA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500" name="Groep 499">
              <a:extLst>
                <a:ext uri="{FF2B5EF4-FFF2-40B4-BE49-F238E27FC236}">
                  <a16:creationId xmlns:a16="http://schemas.microsoft.com/office/drawing/2014/main" id="{B0DE42F8-01F3-44ED-815E-F17575605BAE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501" name="Ovaal 500">
                <a:extLst>
                  <a:ext uri="{FF2B5EF4-FFF2-40B4-BE49-F238E27FC236}">
                    <a16:creationId xmlns:a16="http://schemas.microsoft.com/office/drawing/2014/main" id="{E9A67EC9-A6F4-4C9E-B388-03BEB40B52FF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02" name="Ovaal 501">
                <a:extLst>
                  <a:ext uri="{FF2B5EF4-FFF2-40B4-BE49-F238E27FC236}">
                    <a16:creationId xmlns:a16="http://schemas.microsoft.com/office/drawing/2014/main" id="{FE2FF6BC-1EBE-4D83-A2A4-A7E0153D389D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03" name="Ovaal 502">
                <a:extLst>
                  <a:ext uri="{FF2B5EF4-FFF2-40B4-BE49-F238E27FC236}">
                    <a16:creationId xmlns:a16="http://schemas.microsoft.com/office/drawing/2014/main" id="{63C6CADC-D73A-4D68-A8A4-AC8E3C43DE8D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504" name="Ovaal 503">
                <a:extLst>
                  <a:ext uri="{FF2B5EF4-FFF2-40B4-BE49-F238E27FC236}">
                    <a16:creationId xmlns:a16="http://schemas.microsoft.com/office/drawing/2014/main" id="{C4E795E1-0D2C-4720-A3CA-690D9E9C6498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46" name="Ovaal 645">
                <a:extLst>
                  <a:ext uri="{FF2B5EF4-FFF2-40B4-BE49-F238E27FC236}">
                    <a16:creationId xmlns:a16="http://schemas.microsoft.com/office/drawing/2014/main" id="{3E747C99-0668-4844-B0F6-43A898310BDB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47" name="Ovaal 646">
                <a:extLst>
                  <a:ext uri="{FF2B5EF4-FFF2-40B4-BE49-F238E27FC236}">
                    <a16:creationId xmlns:a16="http://schemas.microsoft.com/office/drawing/2014/main" id="{9BBE80B5-B50A-400D-BA68-7E652D3380C6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48" name="Ovaal 647">
                <a:extLst>
                  <a:ext uri="{FF2B5EF4-FFF2-40B4-BE49-F238E27FC236}">
                    <a16:creationId xmlns:a16="http://schemas.microsoft.com/office/drawing/2014/main" id="{D2B4C89E-2938-47FF-9D76-B1CB0AB50DEC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49" name="Ovaal 648">
                <a:extLst>
                  <a:ext uri="{FF2B5EF4-FFF2-40B4-BE49-F238E27FC236}">
                    <a16:creationId xmlns:a16="http://schemas.microsoft.com/office/drawing/2014/main" id="{745D2CA2-16FE-4B78-AC2B-9DE6B71E8679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50" name="Ovaal 649">
                <a:extLst>
                  <a:ext uri="{FF2B5EF4-FFF2-40B4-BE49-F238E27FC236}">
                    <a16:creationId xmlns:a16="http://schemas.microsoft.com/office/drawing/2014/main" id="{82720239-1191-450A-98F3-5B2BAEADFF86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51" name="Ovaal 650">
                <a:extLst>
                  <a:ext uri="{FF2B5EF4-FFF2-40B4-BE49-F238E27FC236}">
                    <a16:creationId xmlns:a16="http://schemas.microsoft.com/office/drawing/2014/main" id="{B876549C-C5AE-47A5-B7AA-72EBB0B9840E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52" name="Ovaal 651">
                <a:extLst>
                  <a:ext uri="{FF2B5EF4-FFF2-40B4-BE49-F238E27FC236}">
                    <a16:creationId xmlns:a16="http://schemas.microsoft.com/office/drawing/2014/main" id="{840B7EFB-920B-40A8-87D5-5DD5C5DD42B8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53" name="Ovaal 652">
                <a:extLst>
                  <a:ext uri="{FF2B5EF4-FFF2-40B4-BE49-F238E27FC236}">
                    <a16:creationId xmlns:a16="http://schemas.microsoft.com/office/drawing/2014/main" id="{6C89B93C-75B3-4E2B-9C22-685EFA362A9E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660" name="Groep 659">
            <a:extLst>
              <a:ext uri="{FF2B5EF4-FFF2-40B4-BE49-F238E27FC236}">
                <a16:creationId xmlns:a16="http://schemas.microsoft.com/office/drawing/2014/main" id="{4EBB9424-5CCA-40C1-873F-648B425EC66F}"/>
              </a:ext>
            </a:extLst>
          </p:cNvPr>
          <p:cNvGrpSpPr/>
          <p:nvPr/>
        </p:nvGrpSpPr>
        <p:grpSpPr>
          <a:xfrm>
            <a:off x="5425780" y="564911"/>
            <a:ext cx="901700" cy="835127"/>
            <a:chOff x="2618468" y="1126372"/>
            <a:chExt cx="901700" cy="835127"/>
          </a:xfrm>
        </p:grpSpPr>
        <p:grpSp>
          <p:nvGrpSpPr>
            <p:cNvPr id="661" name="Groep 660">
              <a:extLst>
                <a:ext uri="{FF2B5EF4-FFF2-40B4-BE49-F238E27FC236}">
                  <a16:creationId xmlns:a16="http://schemas.microsoft.com/office/drawing/2014/main" id="{C5094021-69D0-4C75-AF0C-6F0603ADDBFE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680" name="Rechthoek 679">
                <a:extLst>
                  <a:ext uri="{FF2B5EF4-FFF2-40B4-BE49-F238E27FC236}">
                    <a16:creationId xmlns:a16="http://schemas.microsoft.com/office/drawing/2014/main" id="{8F586EE7-783F-4577-9961-4E60F80F119A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81" name="Rechthoek 680">
                <a:extLst>
                  <a:ext uri="{FF2B5EF4-FFF2-40B4-BE49-F238E27FC236}">
                    <a16:creationId xmlns:a16="http://schemas.microsoft.com/office/drawing/2014/main" id="{4B704117-A5B7-4AED-B066-9520C06E9416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82" name="Rechthoek: afgeronde hoeken 681">
                <a:extLst>
                  <a:ext uri="{FF2B5EF4-FFF2-40B4-BE49-F238E27FC236}">
                    <a16:creationId xmlns:a16="http://schemas.microsoft.com/office/drawing/2014/main" id="{F4C23148-0036-4129-9E7A-C80FC23B27AE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83" name="Rechthoek: afgeronde hoeken 682">
                <a:extLst>
                  <a:ext uri="{FF2B5EF4-FFF2-40B4-BE49-F238E27FC236}">
                    <a16:creationId xmlns:a16="http://schemas.microsoft.com/office/drawing/2014/main" id="{4132ADD3-F008-4973-9F5B-8F92CDF04BE3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84" name="Rechthoek: afgeronde hoeken 683">
                <a:extLst>
                  <a:ext uri="{FF2B5EF4-FFF2-40B4-BE49-F238E27FC236}">
                    <a16:creationId xmlns:a16="http://schemas.microsoft.com/office/drawing/2014/main" id="{C7557E79-3EA1-4554-8444-87DDA5FE5634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85" name="Rechthoek: afgeronde hoeken 684">
                <a:extLst>
                  <a:ext uri="{FF2B5EF4-FFF2-40B4-BE49-F238E27FC236}">
                    <a16:creationId xmlns:a16="http://schemas.microsoft.com/office/drawing/2014/main" id="{0BFED4F3-9E45-449D-B3F6-0C84A050B6CA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662" name="Groep 661">
              <a:extLst>
                <a:ext uri="{FF2B5EF4-FFF2-40B4-BE49-F238E27FC236}">
                  <a16:creationId xmlns:a16="http://schemas.microsoft.com/office/drawing/2014/main" id="{D0F41E84-EAC7-4FCB-987E-9438BEA43675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668" name="Ovaal 667">
                <a:extLst>
                  <a:ext uri="{FF2B5EF4-FFF2-40B4-BE49-F238E27FC236}">
                    <a16:creationId xmlns:a16="http://schemas.microsoft.com/office/drawing/2014/main" id="{8BD724B3-C17B-4492-8ED2-3BC4B1184EC1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69" name="Ovaal 668">
                <a:extLst>
                  <a:ext uri="{FF2B5EF4-FFF2-40B4-BE49-F238E27FC236}">
                    <a16:creationId xmlns:a16="http://schemas.microsoft.com/office/drawing/2014/main" id="{5661B5A4-CE5C-4496-9DD2-1867D879BDDC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70" name="Ovaal 669">
                <a:extLst>
                  <a:ext uri="{FF2B5EF4-FFF2-40B4-BE49-F238E27FC236}">
                    <a16:creationId xmlns:a16="http://schemas.microsoft.com/office/drawing/2014/main" id="{DAC3FCE8-DAFB-4DC2-B8BB-F05F34AF3891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71" name="Ovaal 670">
                <a:extLst>
                  <a:ext uri="{FF2B5EF4-FFF2-40B4-BE49-F238E27FC236}">
                    <a16:creationId xmlns:a16="http://schemas.microsoft.com/office/drawing/2014/main" id="{DBBCC913-F2AC-4BC7-A8C5-FD0AEAAB2DCE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72" name="Ovaal 671">
                <a:extLst>
                  <a:ext uri="{FF2B5EF4-FFF2-40B4-BE49-F238E27FC236}">
                    <a16:creationId xmlns:a16="http://schemas.microsoft.com/office/drawing/2014/main" id="{52DB2A4F-CAF1-496D-8751-55C7F292F348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73" name="Ovaal 672">
                <a:extLst>
                  <a:ext uri="{FF2B5EF4-FFF2-40B4-BE49-F238E27FC236}">
                    <a16:creationId xmlns:a16="http://schemas.microsoft.com/office/drawing/2014/main" id="{441D0999-631E-43BB-AADA-3660459FB909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74" name="Ovaal 673">
                <a:extLst>
                  <a:ext uri="{FF2B5EF4-FFF2-40B4-BE49-F238E27FC236}">
                    <a16:creationId xmlns:a16="http://schemas.microsoft.com/office/drawing/2014/main" id="{8A56A293-01B2-4402-B392-F62F2721F77A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75" name="Ovaal 674">
                <a:extLst>
                  <a:ext uri="{FF2B5EF4-FFF2-40B4-BE49-F238E27FC236}">
                    <a16:creationId xmlns:a16="http://schemas.microsoft.com/office/drawing/2014/main" id="{AB693993-F2EA-4D23-9FE0-0D8FB03CD820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76" name="Ovaal 675">
                <a:extLst>
                  <a:ext uri="{FF2B5EF4-FFF2-40B4-BE49-F238E27FC236}">
                    <a16:creationId xmlns:a16="http://schemas.microsoft.com/office/drawing/2014/main" id="{C0FCFF76-AA77-45FA-B807-0456B34BEEFE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77" name="Ovaal 676">
                <a:extLst>
                  <a:ext uri="{FF2B5EF4-FFF2-40B4-BE49-F238E27FC236}">
                    <a16:creationId xmlns:a16="http://schemas.microsoft.com/office/drawing/2014/main" id="{9DB2B896-B7F8-42C1-8A91-25F696014B40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78" name="Ovaal 677">
                <a:extLst>
                  <a:ext uri="{FF2B5EF4-FFF2-40B4-BE49-F238E27FC236}">
                    <a16:creationId xmlns:a16="http://schemas.microsoft.com/office/drawing/2014/main" id="{420F081C-C7F6-471F-8B80-8F8160F4316A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79" name="Ovaal 678">
                <a:extLst>
                  <a:ext uri="{FF2B5EF4-FFF2-40B4-BE49-F238E27FC236}">
                    <a16:creationId xmlns:a16="http://schemas.microsoft.com/office/drawing/2014/main" id="{BDA0ACC3-AA70-4E2F-85D0-C53499B62F4A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663" name="Tekstvak 662">
              <a:extLst>
                <a:ext uri="{FF2B5EF4-FFF2-40B4-BE49-F238E27FC236}">
                  <a16:creationId xmlns:a16="http://schemas.microsoft.com/office/drawing/2014/main" id="{64E16FA3-4BCB-4105-85AD-AEDCBB3EC1E3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665" name="Tekstvak 664">
              <a:extLst>
                <a:ext uri="{FF2B5EF4-FFF2-40B4-BE49-F238E27FC236}">
                  <a16:creationId xmlns:a16="http://schemas.microsoft.com/office/drawing/2014/main" id="{511F9E50-025C-4FA5-BE1A-4127F0E5AF69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666" name="Tekstvak 665">
              <a:extLst>
                <a:ext uri="{FF2B5EF4-FFF2-40B4-BE49-F238E27FC236}">
                  <a16:creationId xmlns:a16="http://schemas.microsoft.com/office/drawing/2014/main" id="{7D0D0E55-D19A-4E37-8EDE-89681B21DCCE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686" name="Ovaal 685">
            <a:extLst>
              <a:ext uri="{FF2B5EF4-FFF2-40B4-BE49-F238E27FC236}">
                <a16:creationId xmlns:a16="http://schemas.microsoft.com/office/drawing/2014/main" id="{E663208E-3B60-4637-8147-21933AD6E651}"/>
              </a:ext>
            </a:extLst>
          </p:cNvPr>
          <p:cNvSpPr/>
          <p:nvPr/>
        </p:nvSpPr>
        <p:spPr>
          <a:xfrm>
            <a:off x="5919424" y="934584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687" name="Groep 686">
            <a:extLst>
              <a:ext uri="{FF2B5EF4-FFF2-40B4-BE49-F238E27FC236}">
                <a16:creationId xmlns:a16="http://schemas.microsoft.com/office/drawing/2014/main" id="{6CDD197F-AD8F-4408-96C2-906F3DD90000}"/>
              </a:ext>
            </a:extLst>
          </p:cNvPr>
          <p:cNvGrpSpPr/>
          <p:nvPr/>
        </p:nvGrpSpPr>
        <p:grpSpPr>
          <a:xfrm>
            <a:off x="6477030" y="564740"/>
            <a:ext cx="901700" cy="835127"/>
            <a:chOff x="2618468" y="1126372"/>
            <a:chExt cx="901700" cy="835127"/>
          </a:xfrm>
        </p:grpSpPr>
        <p:grpSp>
          <p:nvGrpSpPr>
            <p:cNvPr id="688" name="Groep 687">
              <a:extLst>
                <a:ext uri="{FF2B5EF4-FFF2-40B4-BE49-F238E27FC236}">
                  <a16:creationId xmlns:a16="http://schemas.microsoft.com/office/drawing/2014/main" id="{5F88C328-9394-406B-860C-D86C4FB32834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705" name="Rechthoek 704">
                <a:extLst>
                  <a:ext uri="{FF2B5EF4-FFF2-40B4-BE49-F238E27FC236}">
                    <a16:creationId xmlns:a16="http://schemas.microsoft.com/office/drawing/2014/main" id="{888499D0-30E5-4314-9537-C3235485516D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06" name="Rechthoek 705">
                <a:extLst>
                  <a:ext uri="{FF2B5EF4-FFF2-40B4-BE49-F238E27FC236}">
                    <a16:creationId xmlns:a16="http://schemas.microsoft.com/office/drawing/2014/main" id="{25C7F645-AFBD-4258-B3F9-8E166217DE03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07" name="Rechthoek: afgeronde hoeken 706">
                <a:extLst>
                  <a:ext uri="{FF2B5EF4-FFF2-40B4-BE49-F238E27FC236}">
                    <a16:creationId xmlns:a16="http://schemas.microsoft.com/office/drawing/2014/main" id="{3BD2799A-C834-409F-AF6A-0881E6887E56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08" name="Rechthoek: afgeronde hoeken 707">
                <a:extLst>
                  <a:ext uri="{FF2B5EF4-FFF2-40B4-BE49-F238E27FC236}">
                    <a16:creationId xmlns:a16="http://schemas.microsoft.com/office/drawing/2014/main" id="{11D29F3E-DA48-4525-BF9A-46C362AE160C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09" name="Rechthoek: afgeronde hoeken 708">
                <a:extLst>
                  <a:ext uri="{FF2B5EF4-FFF2-40B4-BE49-F238E27FC236}">
                    <a16:creationId xmlns:a16="http://schemas.microsoft.com/office/drawing/2014/main" id="{562C9DCB-9A88-4DFC-8659-8DB2022E3925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10" name="Rechthoek: afgeronde hoeken 709">
                <a:extLst>
                  <a:ext uri="{FF2B5EF4-FFF2-40B4-BE49-F238E27FC236}">
                    <a16:creationId xmlns:a16="http://schemas.microsoft.com/office/drawing/2014/main" id="{31A7F299-EE81-40E2-8237-CD223B1A9385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689" name="Groep 688">
              <a:extLst>
                <a:ext uri="{FF2B5EF4-FFF2-40B4-BE49-F238E27FC236}">
                  <a16:creationId xmlns:a16="http://schemas.microsoft.com/office/drawing/2014/main" id="{27F5A205-CD55-4953-8B4A-ABE6907648A5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693" name="Ovaal 692">
                <a:extLst>
                  <a:ext uri="{FF2B5EF4-FFF2-40B4-BE49-F238E27FC236}">
                    <a16:creationId xmlns:a16="http://schemas.microsoft.com/office/drawing/2014/main" id="{7F2254DF-4119-448A-AEDA-9CDAFE42C06F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94" name="Ovaal 693">
                <a:extLst>
                  <a:ext uri="{FF2B5EF4-FFF2-40B4-BE49-F238E27FC236}">
                    <a16:creationId xmlns:a16="http://schemas.microsoft.com/office/drawing/2014/main" id="{93169912-8AF1-4793-B692-D91D4592FC26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95" name="Ovaal 694">
                <a:extLst>
                  <a:ext uri="{FF2B5EF4-FFF2-40B4-BE49-F238E27FC236}">
                    <a16:creationId xmlns:a16="http://schemas.microsoft.com/office/drawing/2014/main" id="{CA8CEBB0-103B-43A2-813A-6C7251FF9A89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96" name="Ovaal 695">
                <a:extLst>
                  <a:ext uri="{FF2B5EF4-FFF2-40B4-BE49-F238E27FC236}">
                    <a16:creationId xmlns:a16="http://schemas.microsoft.com/office/drawing/2014/main" id="{B071F21B-C516-4AEB-AFA7-BF6B6DC7027D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97" name="Ovaal 696">
                <a:extLst>
                  <a:ext uri="{FF2B5EF4-FFF2-40B4-BE49-F238E27FC236}">
                    <a16:creationId xmlns:a16="http://schemas.microsoft.com/office/drawing/2014/main" id="{F00AB18A-6412-4F97-AAB1-DE2545C16609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98" name="Ovaal 697">
                <a:extLst>
                  <a:ext uri="{FF2B5EF4-FFF2-40B4-BE49-F238E27FC236}">
                    <a16:creationId xmlns:a16="http://schemas.microsoft.com/office/drawing/2014/main" id="{F9DA8ACC-5275-437E-9C4E-F2C17605DD8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699" name="Ovaal 698">
                <a:extLst>
                  <a:ext uri="{FF2B5EF4-FFF2-40B4-BE49-F238E27FC236}">
                    <a16:creationId xmlns:a16="http://schemas.microsoft.com/office/drawing/2014/main" id="{DC30855C-7CF5-4AC4-ACF7-6C2BA5DC238D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00" name="Ovaal 699">
                <a:extLst>
                  <a:ext uri="{FF2B5EF4-FFF2-40B4-BE49-F238E27FC236}">
                    <a16:creationId xmlns:a16="http://schemas.microsoft.com/office/drawing/2014/main" id="{5C66618D-0140-4FA8-8F93-4895E343CB1D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01" name="Ovaal 700">
                <a:extLst>
                  <a:ext uri="{FF2B5EF4-FFF2-40B4-BE49-F238E27FC236}">
                    <a16:creationId xmlns:a16="http://schemas.microsoft.com/office/drawing/2014/main" id="{27829E8A-D21A-4757-9CC6-B781824A15B4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02" name="Ovaal 701">
                <a:extLst>
                  <a:ext uri="{FF2B5EF4-FFF2-40B4-BE49-F238E27FC236}">
                    <a16:creationId xmlns:a16="http://schemas.microsoft.com/office/drawing/2014/main" id="{8A6971C3-0AE5-4492-B368-EAB60E901067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03" name="Ovaal 702">
                <a:extLst>
                  <a:ext uri="{FF2B5EF4-FFF2-40B4-BE49-F238E27FC236}">
                    <a16:creationId xmlns:a16="http://schemas.microsoft.com/office/drawing/2014/main" id="{26B210F4-A1B5-4C9F-BB9D-29D9A7B50397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04" name="Ovaal 703">
                <a:extLst>
                  <a:ext uri="{FF2B5EF4-FFF2-40B4-BE49-F238E27FC236}">
                    <a16:creationId xmlns:a16="http://schemas.microsoft.com/office/drawing/2014/main" id="{842B1A24-593E-490A-B36C-CA17616F609F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690" name="Tekstvak 689">
              <a:extLst>
                <a:ext uri="{FF2B5EF4-FFF2-40B4-BE49-F238E27FC236}">
                  <a16:creationId xmlns:a16="http://schemas.microsoft.com/office/drawing/2014/main" id="{2B864A32-555E-4E2D-8AA6-9BAF4DA0D97A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691" name="Tekstvak 690">
              <a:extLst>
                <a:ext uri="{FF2B5EF4-FFF2-40B4-BE49-F238E27FC236}">
                  <a16:creationId xmlns:a16="http://schemas.microsoft.com/office/drawing/2014/main" id="{40CF7E5A-B439-43BD-AE28-52E454B36C70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692" name="Tekstvak 691">
              <a:extLst>
                <a:ext uri="{FF2B5EF4-FFF2-40B4-BE49-F238E27FC236}">
                  <a16:creationId xmlns:a16="http://schemas.microsoft.com/office/drawing/2014/main" id="{2E60099F-BA14-4253-9DBE-BB5C81113F28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711" name="Ovaal 710">
            <a:extLst>
              <a:ext uri="{FF2B5EF4-FFF2-40B4-BE49-F238E27FC236}">
                <a16:creationId xmlns:a16="http://schemas.microsoft.com/office/drawing/2014/main" id="{3D6C044C-43D5-45C0-A74F-DF8069E1A7CD}"/>
              </a:ext>
            </a:extLst>
          </p:cNvPr>
          <p:cNvSpPr/>
          <p:nvPr/>
        </p:nvSpPr>
        <p:spPr>
          <a:xfrm>
            <a:off x="6970674" y="934413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712" name="Groep 711">
            <a:extLst>
              <a:ext uri="{FF2B5EF4-FFF2-40B4-BE49-F238E27FC236}">
                <a16:creationId xmlns:a16="http://schemas.microsoft.com/office/drawing/2014/main" id="{40100940-2DED-4B30-8BB9-24F220A18915}"/>
              </a:ext>
            </a:extLst>
          </p:cNvPr>
          <p:cNvGrpSpPr/>
          <p:nvPr/>
        </p:nvGrpSpPr>
        <p:grpSpPr>
          <a:xfrm>
            <a:off x="7552054" y="564911"/>
            <a:ext cx="901700" cy="835127"/>
            <a:chOff x="2618468" y="1126372"/>
            <a:chExt cx="901700" cy="835127"/>
          </a:xfrm>
        </p:grpSpPr>
        <p:grpSp>
          <p:nvGrpSpPr>
            <p:cNvPr id="713" name="Groep 712">
              <a:extLst>
                <a:ext uri="{FF2B5EF4-FFF2-40B4-BE49-F238E27FC236}">
                  <a16:creationId xmlns:a16="http://schemas.microsoft.com/office/drawing/2014/main" id="{62DD3676-65CE-49AF-8BDC-0FAF1FD0EFF4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730" name="Rechthoek 729">
                <a:extLst>
                  <a:ext uri="{FF2B5EF4-FFF2-40B4-BE49-F238E27FC236}">
                    <a16:creationId xmlns:a16="http://schemas.microsoft.com/office/drawing/2014/main" id="{6FD34675-3D4E-402D-B51E-72C32FD68730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31" name="Rechthoek 730">
                <a:extLst>
                  <a:ext uri="{FF2B5EF4-FFF2-40B4-BE49-F238E27FC236}">
                    <a16:creationId xmlns:a16="http://schemas.microsoft.com/office/drawing/2014/main" id="{0B3A4764-63C8-43A1-9BFF-B8155FFEFCD3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32" name="Rechthoek: afgeronde hoeken 731">
                <a:extLst>
                  <a:ext uri="{FF2B5EF4-FFF2-40B4-BE49-F238E27FC236}">
                    <a16:creationId xmlns:a16="http://schemas.microsoft.com/office/drawing/2014/main" id="{C023D2C2-DDDF-4F9B-8EC7-FFDCD50EF9E3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33" name="Rechthoek: afgeronde hoeken 732">
                <a:extLst>
                  <a:ext uri="{FF2B5EF4-FFF2-40B4-BE49-F238E27FC236}">
                    <a16:creationId xmlns:a16="http://schemas.microsoft.com/office/drawing/2014/main" id="{9C6660D8-0C48-46DB-AFAD-9F160472FD4D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34" name="Rechthoek: afgeronde hoeken 733">
                <a:extLst>
                  <a:ext uri="{FF2B5EF4-FFF2-40B4-BE49-F238E27FC236}">
                    <a16:creationId xmlns:a16="http://schemas.microsoft.com/office/drawing/2014/main" id="{2C5DDD04-4068-417D-A5C4-4DBB8E8B189F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35" name="Rechthoek: afgeronde hoeken 734">
                <a:extLst>
                  <a:ext uri="{FF2B5EF4-FFF2-40B4-BE49-F238E27FC236}">
                    <a16:creationId xmlns:a16="http://schemas.microsoft.com/office/drawing/2014/main" id="{11BB2F94-84AD-4ABA-8542-A5531900C5F0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714" name="Groep 713">
              <a:extLst>
                <a:ext uri="{FF2B5EF4-FFF2-40B4-BE49-F238E27FC236}">
                  <a16:creationId xmlns:a16="http://schemas.microsoft.com/office/drawing/2014/main" id="{10BF83B7-0FB7-460A-BFCD-AB3A160EAFD3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718" name="Ovaal 717">
                <a:extLst>
                  <a:ext uri="{FF2B5EF4-FFF2-40B4-BE49-F238E27FC236}">
                    <a16:creationId xmlns:a16="http://schemas.microsoft.com/office/drawing/2014/main" id="{BA2E8CB3-92B2-4E9E-9CF4-CC7BAFC43A8C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19" name="Ovaal 718">
                <a:extLst>
                  <a:ext uri="{FF2B5EF4-FFF2-40B4-BE49-F238E27FC236}">
                    <a16:creationId xmlns:a16="http://schemas.microsoft.com/office/drawing/2014/main" id="{D6359DF4-4B8D-4010-98BC-083A3E1BD97E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20" name="Ovaal 719">
                <a:extLst>
                  <a:ext uri="{FF2B5EF4-FFF2-40B4-BE49-F238E27FC236}">
                    <a16:creationId xmlns:a16="http://schemas.microsoft.com/office/drawing/2014/main" id="{35DF92F7-3AF0-4B2C-9339-1F1F8C176760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21" name="Ovaal 720">
                <a:extLst>
                  <a:ext uri="{FF2B5EF4-FFF2-40B4-BE49-F238E27FC236}">
                    <a16:creationId xmlns:a16="http://schemas.microsoft.com/office/drawing/2014/main" id="{6152931A-8CF0-4768-BA6D-760DF6FDAA30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22" name="Ovaal 721">
                <a:extLst>
                  <a:ext uri="{FF2B5EF4-FFF2-40B4-BE49-F238E27FC236}">
                    <a16:creationId xmlns:a16="http://schemas.microsoft.com/office/drawing/2014/main" id="{D3925418-F88D-413A-98E1-22BC06F88708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23" name="Ovaal 722">
                <a:extLst>
                  <a:ext uri="{FF2B5EF4-FFF2-40B4-BE49-F238E27FC236}">
                    <a16:creationId xmlns:a16="http://schemas.microsoft.com/office/drawing/2014/main" id="{4EEEE62E-7F7D-4101-B719-F2455F4DD476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24" name="Ovaal 723">
                <a:extLst>
                  <a:ext uri="{FF2B5EF4-FFF2-40B4-BE49-F238E27FC236}">
                    <a16:creationId xmlns:a16="http://schemas.microsoft.com/office/drawing/2014/main" id="{C5FFACCB-EF32-4F4C-9053-A5687BDA0EDB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25" name="Ovaal 724">
                <a:extLst>
                  <a:ext uri="{FF2B5EF4-FFF2-40B4-BE49-F238E27FC236}">
                    <a16:creationId xmlns:a16="http://schemas.microsoft.com/office/drawing/2014/main" id="{E9013E82-DADE-44EF-AC56-7D27AA95FCA8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26" name="Ovaal 725">
                <a:extLst>
                  <a:ext uri="{FF2B5EF4-FFF2-40B4-BE49-F238E27FC236}">
                    <a16:creationId xmlns:a16="http://schemas.microsoft.com/office/drawing/2014/main" id="{3AC0B34A-89AC-4F1A-B01A-13E95ED12986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27" name="Ovaal 726">
                <a:extLst>
                  <a:ext uri="{FF2B5EF4-FFF2-40B4-BE49-F238E27FC236}">
                    <a16:creationId xmlns:a16="http://schemas.microsoft.com/office/drawing/2014/main" id="{8B1752A7-C36B-4280-AFD2-AB05742A602E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28" name="Ovaal 727">
                <a:extLst>
                  <a:ext uri="{FF2B5EF4-FFF2-40B4-BE49-F238E27FC236}">
                    <a16:creationId xmlns:a16="http://schemas.microsoft.com/office/drawing/2014/main" id="{054FA7C6-8E37-4DA1-A65F-F8A0EF1554EA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29" name="Ovaal 728">
                <a:extLst>
                  <a:ext uri="{FF2B5EF4-FFF2-40B4-BE49-F238E27FC236}">
                    <a16:creationId xmlns:a16="http://schemas.microsoft.com/office/drawing/2014/main" id="{ED7FE19B-E5A4-4D27-AD4D-2DA06B2D1FDA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715" name="Tekstvak 714">
              <a:extLst>
                <a:ext uri="{FF2B5EF4-FFF2-40B4-BE49-F238E27FC236}">
                  <a16:creationId xmlns:a16="http://schemas.microsoft.com/office/drawing/2014/main" id="{49B0D114-8A56-42E5-BD0F-4BDF9F799433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16" name="Tekstvak 715">
              <a:extLst>
                <a:ext uri="{FF2B5EF4-FFF2-40B4-BE49-F238E27FC236}">
                  <a16:creationId xmlns:a16="http://schemas.microsoft.com/office/drawing/2014/main" id="{9B777C72-3CB2-4149-88E7-8FE17F4E08FF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17" name="Tekstvak 716">
              <a:extLst>
                <a:ext uri="{FF2B5EF4-FFF2-40B4-BE49-F238E27FC236}">
                  <a16:creationId xmlns:a16="http://schemas.microsoft.com/office/drawing/2014/main" id="{D3A3CF3A-DE84-462D-BF17-717A52EA4123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736" name="Ovaal 735">
            <a:extLst>
              <a:ext uri="{FF2B5EF4-FFF2-40B4-BE49-F238E27FC236}">
                <a16:creationId xmlns:a16="http://schemas.microsoft.com/office/drawing/2014/main" id="{7EDC77C2-FE7F-45B2-A98C-065B088C2F85}"/>
              </a:ext>
            </a:extLst>
          </p:cNvPr>
          <p:cNvSpPr/>
          <p:nvPr/>
        </p:nvSpPr>
        <p:spPr>
          <a:xfrm>
            <a:off x="8045698" y="934584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737" name="Groep 736">
            <a:extLst>
              <a:ext uri="{FF2B5EF4-FFF2-40B4-BE49-F238E27FC236}">
                <a16:creationId xmlns:a16="http://schemas.microsoft.com/office/drawing/2014/main" id="{23996538-3366-4E92-A615-B19E123B5A3A}"/>
              </a:ext>
            </a:extLst>
          </p:cNvPr>
          <p:cNvGrpSpPr/>
          <p:nvPr/>
        </p:nvGrpSpPr>
        <p:grpSpPr>
          <a:xfrm>
            <a:off x="8603304" y="564740"/>
            <a:ext cx="901700" cy="835127"/>
            <a:chOff x="2618468" y="1126372"/>
            <a:chExt cx="901700" cy="835127"/>
          </a:xfrm>
        </p:grpSpPr>
        <p:grpSp>
          <p:nvGrpSpPr>
            <p:cNvPr id="738" name="Groep 737">
              <a:extLst>
                <a:ext uri="{FF2B5EF4-FFF2-40B4-BE49-F238E27FC236}">
                  <a16:creationId xmlns:a16="http://schemas.microsoft.com/office/drawing/2014/main" id="{734AFE78-0681-459E-A55E-AAEAD94C9D7B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755" name="Rechthoek 754">
                <a:extLst>
                  <a:ext uri="{FF2B5EF4-FFF2-40B4-BE49-F238E27FC236}">
                    <a16:creationId xmlns:a16="http://schemas.microsoft.com/office/drawing/2014/main" id="{7C1297E8-549A-4599-B505-7D4474A3CE6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56" name="Rechthoek 755">
                <a:extLst>
                  <a:ext uri="{FF2B5EF4-FFF2-40B4-BE49-F238E27FC236}">
                    <a16:creationId xmlns:a16="http://schemas.microsoft.com/office/drawing/2014/main" id="{23E8BE59-9147-4A2D-9010-7F06F271F9A0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57" name="Rechthoek: afgeronde hoeken 756">
                <a:extLst>
                  <a:ext uri="{FF2B5EF4-FFF2-40B4-BE49-F238E27FC236}">
                    <a16:creationId xmlns:a16="http://schemas.microsoft.com/office/drawing/2014/main" id="{2A56B668-9A1C-47DB-81CB-C20B322721C2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58" name="Rechthoek: afgeronde hoeken 757">
                <a:extLst>
                  <a:ext uri="{FF2B5EF4-FFF2-40B4-BE49-F238E27FC236}">
                    <a16:creationId xmlns:a16="http://schemas.microsoft.com/office/drawing/2014/main" id="{B0F1F6D5-2721-4B7D-81E3-A2E468223810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59" name="Rechthoek: afgeronde hoeken 758">
                <a:extLst>
                  <a:ext uri="{FF2B5EF4-FFF2-40B4-BE49-F238E27FC236}">
                    <a16:creationId xmlns:a16="http://schemas.microsoft.com/office/drawing/2014/main" id="{F420839A-8F76-44AE-9852-8CF3321A501E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60" name="Rechthoek: afgeronde hoeken 759">
                <a:extLst>
                  <a:ext uri="{FF2B5EF4-FFF2-40B4-BE49-F238E27FC236}">
                    <a16:creationId xmlns:a16="http://schemas.microsoft.com/office/drawing/2014/main" id="{A7DF0D9A-61EC-429E-8E2F-8245DDA474A6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739" name="Groep 738">
              <a:extLst>
                <a:ext uri="{FF2B5EF4-FFF2-40B4-BE49-F238E27FC236}">
                  <a16:creationId xmlns:a16="http://schemas.microsoft.com/office/drawing/2014/main" id="{38299C60-4FCA-4CC8-8BAC-3C3065DB0045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743" name="Ovaal 742">
                <a:extLst>
                  <a:ext uri="{FF2B5EF4-FFF2-40B4-BE49-F238E27FC236}">
                    <a16:creationId xmlns:a16="http://schemas.microsoft.com/office/drawing/2014/main" id="{6C53A3C8-0E5F-4C2F-9C96-B42003D51992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44" name="Ovaal 743">
                <a:extLst>
                  <a:ext uri="{FF2B5EF4-FFF2-40B4-BE49-F238E27FC236}">
                    <a16:creationId xmlns:a16="http://schemas.microsoft.com/office/drawing/2014/main" id="{4B3AF125-C109-4EF4-89A3-704E56944435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45" name="Ovaal 744">
                <a:extLst>
                  <a:ext uri="{FF2B5EF4-FFF2-40B4-BE49-F238E27FC236}">
                    <a16:creationId xmlns:a16="http://schemas.microsoft.com/office/drawing/2014/main" id="{219D44D1-9D55-47A4-BD31-9CA958ABD0A2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46" name="Ovaal 745">
                <a:extLst>
                  <a:ext uri="{FF2B5EF4-FFF2-40B4-BE49-F238E27FC236}">
                    <a16:creationId xmlns:a16="http://schemas.microsoft.com/office/drawing/2014/main" id="{63C3B4E3-80E1-4F3C-A968-87A50E5011F0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47" name="Ovaal 746">
                <a:extLst>
                  <a:ext uri="{FF2B5EF4-FFF2-40B4-BE49-F238E27FC236}">
                    <a16:creationId xmlns:a16="http://schemas.microsoft.com/office/drawing/2014/main" id="{8F0133CC-09E8-47EF-86E9-D60CA8358FEA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48" name="Ovaal 747">
                <a:extLst>
                  <a:ext uri="{FF2B5EF4-FFF2-40B4-BE49-F238E27FC236}">
                    <a16:creationId xmlns:a16="http://schemas.microsoft.com/office/drawing/2014/main" id="{3525A872-0D7F-4839-98C5-D62B017465C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49" name="Ovaal 748">
                <a:extLst>
                  <a:ext uri="{FF2B5EF4-FFF2-40B4-BE49-F238E27FC236}">
                    <a16:creationId xmlns:a16="http://schemas.microsoft.com/office/drawing/2014/main" id="{6A1DFDF1-B2A7-431B-99F6-0916C6DCE583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50" name="Ovaal 749">
                <a:extLst>
                  <a:ext uri="{FF2B5EF4-FFF2-40B4-BE49-F238E27FC236}">
                    <a16:creationId xmlns:a16="http://schemas.microsoft.com/office/drawing/2014/main" id="{42AA1FC0-C357-4181-98E2-BE43FE555974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51" name="Ovaal 750">
                <a:extLst>
                  <a:ext uri="{FF2B5EF4-FFF2-40B4-BE49-F238E27FC236}">
                    <a16:creationId xmlns:a16="http://schemas.microsoft.com/office/drawing/2014/main" id="{0A938101-38EE-41E0-9985-95FCA67C0651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52" name="Ovaal 751">
                <a:extLst>
                  <a:ext uri="{FF2B5EF4-FFF2-40B4-BE49-F238E27FC236}">
                    <a16:creationId xmlns:a16="http://schemas.microsoft.com/office/drawing/2014/main" id="{E4782CB3-FC98-43E2-90EF-BE14D08787DF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53" name="Ovaal 752">
                <a:extLst>
                  <a:ext uri="{FF2B5EF4-FFF2-40B4-BE49-F238E27FC236}">
                    <a16:creationId xmlns:a16="http://schemas.microsoft.com/office/drawing/2014/main" id="{0AA31E35-9734-4E8E-ACDD-09A933EED69B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54" name="Ovaal 753">
                <a:extLst>
                  <a:ext uri="{FF2B5EF4-FFF2-40B4-BE49-F238E27FC236}">
                    <a16:creationId xmlns:a16="http://schemas.microsoft.com/office/drawing/2014/main" id="{B9910375-B9D2-42B9-88DC-4DD20FC07D54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740" name="Tekstvak 739">
              <a:extLst>
                <a:ext uri="{FF2B5EF4-FFF2-40B4-BE49-F238E27FC236}">
                  <a16:creationId xmlns:a16="http://schemas.microsoft.com/office/drawing/2014/main" id="{5703D709-A1AC-49B6-BF17-4B943DDA8565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41" name="Tekstvak 740">
              <a:extLst>
                <a:ext uri="{FF2B5EF4-FFF2-40B4-BE49-F238E27FC236}">
                  <a16:creationId xmlns:a16="http://schemas.microsoft.com/office/drawing/2014/main" id="{46DDF990-4F3F-42A9-9281-C7BEE6020696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42" name="Tekstvak 741">
              <a:extLst>
                <a:ext uri="{FF2B5EF4-FFF2-40B4-BE49-F238E27FC236}">
                  <a16:creationId xmlns:a16="http://schemas.microsoft.com/office/drawing/2014/main" id="{04D6CFC8-CC1C-4868-86C5-83C6414990BB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761" name="Ovaal 760">
            <a:extLst>
              <a:ext uri="{FF2B5EF4-FFF2-40B4-BE49-F238E27FC236}">
                <a16:creationId xmlns:a16="http://schemas.microsoft.com/office/drawing/2014/main" id="{472110F2-C32F-466E-94AC-1FF9CCD12954}"/>
              </a:ext>
            </a:extLst>
          </p:cNvPr>
          <p:cNvSpPr/>
          <p:nvPr/>
        </p:nvSpPr>
        <p:spPr>
          <a:xfrm>
            <a:off x="9096948" y="934413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762" name="Groep 761">
            <a:extLst>
              <a:ext uri="{FF2B5EF4-FFF2-40B4-BE49-F238E27FC236}">
                <a16:creationId xmlns:a16="http://schemas.microsoft.com/office/drawing/2014/main" id="{9303322A-C0E4-46F8-8751-FB5B79486D1B}"/>
              </a:ext>
            </a:extLst>
          </p:cNvPr>
          <p:cNvGrpSpPr/>
          <p:nvPr/>
        </p:nvGrpSpPr>
        <p:grpSpPr>
          <a:xfrm>
            <a:off x="5425780" y="1553132"/>
            <a:ext cx="901700" cy="835127"/>
            <a:chOff x="2618468" y="1126372"/>
            <a:chExt cx="901700" cy="835127"/>
          </a:xfrm>
        </p:grpSpPr>
        <p:grpSp>
          <p:nvGrpSpPr>
            <p:cNvPr id="763" name="Groep 762">
              <a:extLst>
                <a:ext uri="{FF2B5EF4-FFF2-40B4-BE49-F238E27FC236}">
                  <a16:creationId xmlns:a16="http://schemas.microsoft.com/office/drawing/2014/main" id="{7CB5C3AB-5024-4B7D-8102-4760949815D3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780" name="Rechthoek 779">
                <a:extLst>
                  <a:ext uri="{FF2B5EF4-FFF2-40B4-BE49-F238E27FC236}">
                    <a16:creationId xmlns:a16="http://schemas.microsoft.com/office/drawing/2014/main" id="{BEBCC6E5-11AC-468E-B43A-FA5DBD79547E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81" name="Rechthoek 780">
                <a:extLst>
                  <a:ext uri="{FF2B5EF4-FFF2-40B4-BE49-F238E27FC236}">
                    <a16:creationId xmlns:a16="http://schemas.microsoft.com/office/drawing/2014/main" id="{8ABCC7F8-6030-45AF-A425-9F9BD2AE4A5F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82" name="Rechthoek: afgeronde hoeken 781">
                <a:extLst>
                  <a:ext uri="{FF2B5EF4-FFF2-40B4-BE49-F238E27FC236}">
                    <a16:creationId xmlns:a16="http://schemas.microsoft.com/office/drawing/2014/main" id="{2137B588-DE66-4F1B-AE41-25A97BAC36CA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83" name="Rechthoek: afgeronde hoeken 782">
                <a:extLst>
                  <a:ext uri="{FF2B5EF4-FFF2-40B4-BE49-F238E27FC236}">
                    <a16:creationId xmlns:a16="http://schemas.microsoft.com/office/drawing/2014/main" id="{AA54BCEC-4456-4F5C-A4F5-51F55368EB4E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84" name="Rechthoek: afgeronde hoeken 783">
                <a:extLst>
                  <a:ext uri="{FF2B5EF4-FFF2-40B4-BE49-F238E27FC236}">
                    <a16:creationId xmlns:a16="http://schemas.microsoft.com/office/drawing/2014/main" id="{93375675-3C77-43CD-8499-4C12CCD9ADAF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85" name="Rechthoek: afgeronde hoeken 784">
                <a:extLst>
                  <a:ext uri="{FF2B5EF4-FFF2-40B4-BE49-F238E27FC236}">
                    <a16:creationId xmlns:a16="http://schemas.microsoft.com/office/drawing/2014/main" id="{D57F7926-72A2-4D3E-9866-E1EBB504C45F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764" name="Groep 763">
              <a:extLst>
                <a:ext uri="{FF2B5EF4-FFF2-40B4-BE49-F238E27FC236}">
                  <a16:creationId xmlns:a16="http://schemas.microsoft.com/office/drawing/2014/main" id="{D4298F0B-FAA3-43F8-8AFD-1FF9D79ACDBD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768" name="Ovaal 767">
                <a:extLst>
                  <a:ext uri="{FF2B5EF4-FFF2-40B4-BE49-F238E27FC236}">
                    <a16:creationId xmlns:a16="http://schemas.microsoft.com/office/drawing/2014/main" id="{7373DE78-4DBD-4566-8EDE-D38F60FB23E8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69" name="Ovaal 768">
                <a:extLst>
                  <a:ext uri="{FF2B5EF4-FFF2-40B4-BE49-F238E27FC236}">
                    <a16:creationId xmlns:a16="http://schemas.microsoft.com/office/drawing/2014/main" id="{00C4C0C9-2789-41CF-9E1C-3D8F1B0DF290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70" name="Ovaal 769">
                <a:extLst>
                  <a:ext uri="{FF2B5EF4-FFF2-40B4-BE49-F238E27FC236}">
                    <a16:creationId xmlns:a16="http://schemas.microsoft.com/office/drawing/2014/main" id="{9C0AE42F-55CB-44F8-B883-43CEC2D67AC1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71" name="Ovaal 770">
                <a:extLst>
                  <a:ext uri="{FF2B5EF4-FFF2-40B4-BE49-F238E27FC236}">
                    <a16:creationId xmlns:a16="http://schemas.microsoft.com/office/drawing/2014/main" id="{494CFDAD-E663-4F18-A9C1-8ED7CEE08F0E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72" name="Ovaal 771">
                <a:extLst>
                  <a:ext uri="{FF2B5EF4-FFF2-40B4-BE49-F238E27FC236}">
                    <a16:creationId xmlns:a16="http://schemas.microsoft.com/office/drawing/2014/main" id="{0662AEA4-4E16-4872-BB1D-848010EB2EB9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73" name="Ovaal 772">
                <a:extLst>
                  <a:ext uri="{FF2B5EF4-FFF2-40B4-BE49-F238E27FC236}">
                    <a16:creationId xmlns:a16="http://schemas.microsoft.com/office/drawing/2014/main" id="{E4171CFA-EAAA-4EB6-8212-A9589B6632A0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74" name="Ovaal 773">
                <a:extLst>
                  <a:ext uri="{FF2B5EF4-FFF2-40B4-BE49-F238E27FC236}">
                    <a16:creationId xmlns:a16="http://schemas.microsoft.com/office/drawing/2014/main" id="{05EA4656-9F88-414A-9AB1-D479E13BB89C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75" name="Ovaal 774">
                <a:extLst>
                  <a:ext uri="{FF2B5EF4-FFF2-40B4-BE49-F238E27FC236}">
                    <a16:creationId xmlns:a16="http://schemas.microsoft.com/office/drawing/2014/main" id="{5C3F8E3C-7641-4234-AEC3-330966F1A24D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76" name="Ovaal 775">
                <a:extLst>
                  <a:ext uri="{FF2B5EF4-FFF2-40B4-BE49-F238E27FC236}">
                    <a16:creationId xmlns:a16="http://schemas.microsoft.com/office/drawing/2014/main" id="{FF86EFCB-C97F-41FA-A7A9-89681E243BC1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77" name="Ovaal 776">
                <a:extLst>
                  <a:ext uri="{FF2B5EF4-FFF2-40B4-BE49-F238E27FC236}">
                    <a16:creationId xmlns:a16="http://schemas.microsoft.com/office/drawing/2014/main" id="{9C2B0E73-6403-48C7-89AD-8860EB71779B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78" name="Ovaal 777">
                <a:extLst>
                  <a:ext uri="{FF2B5EF4-FFF2-40B4-BE49-F238E27FC236}">
                    <a16:creationId xmlns:a16="http://schemas.microsoft.com/office/drawing/2014/main" id="{31C8E100-E098-413E-AC43-C2D171D3BFBD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79" name="Ovaal 778">
                <a:extLst>
                  <a:ext uri="{FF2B5EF4-FFF2-40B4-BE49-F238E27FC236}">
                    <a16:creationId xmlns:a16="http://schemas.microsoft.com/office/drawing/2014/main" id="{31875234-3A03-454B-82F4-4D5B2131EF21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765" name="Tekstvak 764">
              <a:extLst>
                <a:ext uri="{FF2B5EF4-FFF2-40B4-BE49-F238E27FC236}">
                  <a16:creationId xmlns:a16="http://schemas.microsoft.com/office/drawing/2014/main" id="{1B5009BF-4FE2-4D5D-B5AA-EDE6C41A89E1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66" name="Tekstvak 765">
              <a:extLst>
                <a:ext uri="{FF2B5EF4-FFF2-40B4-BE49-F238E27FC236}">
                  <a16:creationId xmlns:a16="http://schemas.microsoft.com/office/drawing/2014/main" id="{B383B90D-3500-4342-92B8-8D23EA369C4D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67" name="Tekstvak 766">
              <a:extLst>
                <a:ext uri="{FF2B5EF4-FFF2-40B4-BE49-F238E27FC236}">
                  <a16:creationId xmlns:a16="http://schemas.microsoft.com/office/drawing/2014/main" id="{F02DA2B4-BBAB-4202-87B0-6554532DCF78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786" name="Ovaal 785">
            <a:extLst>
              <a:ext uri="{FF2B5EF4-FFF2-40B4-BE49-F238E27FC236}">
                <a16:creationId xmlns:a16="http://schemas.microsoft.com/office/drawing/2014/main" id="{9538D0BB-FD7D-4965-8BED-EB21A4AF5818}"/>
              </a:ext>
            </a:extLst>
          </p:cNvPr>
          <p:cNvSpPr/>
          <p:nvPr/>
        </p:nvSpPr>
        <p:spPr>
          <a:xfrm>
            <a:off x="5919424" y="1922805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787" name="Groep 786">
            <a:extLst>
              <a:ext uri="{FF2B5EF4-FFF2-40B4-BE49-F238E27FC236}">
                <a16:creationId xmlns:a16="http://schemas.microsoft.com/office/drawing/2014/main" id="{9C7D5480-1C9C-47D4-AAB4-2E4F7D4B58B4}"/>
              </a:ext>
            </a:extLst>
          </p:cNvPr>
          <p:cNvGrpSpPr/>
          <p:nvPr/>
        </p:nvGrpSpPr>
        <p:grpSpPr>
          <a:xfrm>
            <a:off x="6477030" y="1552961"/>
            <a:ext cx="901700" cy="835127"/>
            <a:chOff x="2618468" y="1126372"/>
            <a:chExt cx="901700" cy="835127"/>
          </a:xfrm>
        </p:grpSpPr>
        <p:grpSp>
          <p:nvGrpSpPr>
            <p:cNvPr id="788" name="Groep 787">
              <a:extLst>
                <a:ext uri="{FF2B5EF4-FFF2-40B4-BE49-F238E27FC236}">
                  <a16:creationId xmlns:a16="http://schemas.microsoft.com/office/drawing/2014/main" id="{160C83EB-211D-4700-B500-2E319E192C7F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805" name="Rechthoek 804">
                <a:extLst>
                  <a:ext uri="{FF2B5EF4-FFF2-40B4-BE49-F238E27FC236}">
                    <a16:creationId xmlns:a16="http://schemas.microsoft.com/office/drawing/2014/main" id="{18F5E1D6-F8C7-4317-9E03-793D4D69049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06" name="Rechthoek 805">
                <a:extLst>
                  <a:ext uri="{FF2B5EF4-FFF2-40B4-BE49-F238E27FC236}">
                    <a16:creationId xmlns:a16="http://schemas.microsoft.com/office/drawing/2014/main" id="{87711EAC-FE61-40F7-820E-08835FF5A1CE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07" name="Rechthoek: afgeronde hoeken 806">
                <a:extLst>
                  <a:ext uri="{FF2B5EF4-FFF2-40B4-BE49-F238E27FC236}">
                    <a16:creationId xmlns:a16="http://schemas.microsoft.com/office/drawing/2014/main" id="{6F63FACA-E17A-4BEE-8CC2-82339744934B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08" name="Rechthoek: afgeronde hoeken 807">
                <a:extLst>
                  <a:ext uri="{FF2B5EF4-FFF2-40B4-BE49-F238E27FC236}">
                    <a16:creationId xmlns:a16="http://schemas.microsoft.com/office/drawing/2014/main" id="{F6650714-01A0-4307-9CE9-C89ACD44E275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09" name="Rechthoek: afgeronde hoeken 808">
                <a:extLst>
                  <a:ext uri="{FF2B5EF4-FFF2-40B4-BE49-F238E27FC236}">
                    <a16:creationId xmlns:a16="http://schemas.microsoft.com/office/drawing/2014/main" id="{97C5DBC7-4FEE-4399-91D1-22B3ACAA263F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10" name="Rechthoek: afgeronde hoeken 809">
                <a:extLst>
                  <a:ext uri="{FF2B5EF4-FFF2-40B4-BE49-F238E27FC236}">
                    <a16:creationId xmlns:a16="http://schemas.microsoft.com/office/drawing/2014/main" id="{63D3ECE6-F94C-44BA-9D35-3719525637A4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789" name="Groep 788">
              <a:extLst>
                <a:ext uri="{FF2B5EF4-FFF2-40B4-BE49-F238E27FC236}">
                  <a16:creationId xmlns:a16="http://schemas.microsoft.com/office/drawing/2014/main" id="{943A2139-77EE-46A0-A347-4B3BFEEFDD51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793" name="Ovaal 792">
                <a:extLst>
                  <a:ext uri="{FF2B5EF4-FFF2-40B4-BE49-F238E27FC236}">
                    <a16:creationId xmlns:a16="http://schemas.microsoft.com/office/drawing/2014/main" id="{DEBE96E5-3BFD-4CCF-AEBD-A66C5627259C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94" name="Ovaal 793">
                <a:extLst>
                  <a:ext uri="{FF2B5EF4-FFF2-40B4-BE49-F238E27FC236}">
                    <a16:creationId xmlns:a16="http://schemas.microsoft.com/office/drawing/2014/main" id="{7F9FD7BA-514D-4E3A-A400-C6B9CA80FA38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95" name="Ovaal 794">
                <a:extLst>
                  <a:ext uri="{FF2B5EF4-FFF2-40B4-BE49-F238E27FC236}">
                    <a16:creationId xmlns:a16="http://schemas.microsoft.com/office/drawing/2014/main" id="{E52CBC60-88F0-4C31-8545-F3A63630F9D2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96" name="Ovaal 795">
                <a:extLst>
                  <a:ext uri="{FF2B5EF4-FFF2-40B4-BE49-F238E27FC236}">
                    <a16:creationId xmlns:a16="http://schemas.microsoft.com/office/drawing/2014/main" id="{D3AC471F-B5E9-45CF-9D80-7018064171F4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97" name="Ovaal 796">
                <a:extLst>
                  <a:ext uri="{FF2B5EF4-FFF2-40B4-BE49-F238E27FC236}">
                    <a16:creationId xmlns:a16="http://schemas.microsoft.com/office/drawing/2014/main" id="{7265586A-16E1-4EAC-AF50-F18DD5AF4F8C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98" name="Ovaal 797">
                <a:extLst>
                  <a:ext uri="{FF2B5EF4-FFF2-40B4-BE49-F238E27FC236}">
                    <a16:creationId xmlns:a16="http://schemas.microsoft.com/office/drawing/2014/main" id="{F33EFBD0-E4E1-47F8-86A8-682449534B62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799" name="Ovaal 798">
                <a:extLst>
                  <a:ext uri="{FF2B5EF4-FFF2-40B4-BE49-F238E27FC236}">
                    <a16:creationId xmlns:a16="http://schemas.microsoft.com/office/drawing/2014/main" id="{E48B2AB8-8485-47C5-BE97-EAC461FE2F16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00" name="Ovaal 799">
                <a:extLst>
                  <a:ext uri="{FF2B5EF4-FFF2-40B4-BE49-F238E27FC236}">
                    <a16:creationId xmlns:a16="http://schemas.microsoft.com/office/drawing/2014/main" id="{EC104318-783F-4B31-930B-308B2CCF83F4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01" name="Ovaal 800">
                <a:extLst>
                  <a:ext uri="{FF2B5EF4-FFF2-40B4-BE49-F238E27FC236}">
                    <a16:creationId xmlns:a16="http://schemas.microsoft.com/office/drawing/2014/main" id="{1A41C8ED-1BF2-45AB-94D5-E93A2506D40C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02" name="Ovaal 801">
                <a:extLst>
                  <a:ext uri="{FF2B5EF4-FFF2-40B4-BE49-F238E27FC236}">
                    <a16:creationId xmlns:a16="http://schemas.microsoft.com/office/drawing/2014/main" id="{4EFCB845-9647-4525-89A8-B3D593547136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03" name="Ovaal 802">
                <a:extLst>
                  <a:ext uri="{FF2B5EF4-FFF2-40B4-BE49-F238E27FC236}">
                    <a16:creationId xmlns:a16="http://schemas.microsoft.com/office/drawing/2014/main" id="{01D49622-C6E9-41B5-9896-583330DDCDEA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04" name="Ovaal 803">
                <a:extLst>
                  <a:ext uri="{FF2B5EF4-FFF2-40B4-BE49-F238E27FC236}">
                    <a16:creationId xmlns:a16="http://schemas.microsoft.com/office/drawing/2014/main" id="{E64952A3-81E8-4171-BDF0-8E2AC3575F2B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790" name="Tekstvak 789">
              <a:extLst>
                <a:ext uri="{FF2B5EF4-FFF2-40B4-BE49-F238E27FC236}">
                  <a16:creationId xmlns:a16="http://schemas.microsoft.com/office/drawing/2014/main" id="{85648002-E173-4573-AF31-3B9693E4EDC7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91" name="Tekstvak 790">
              <a:extLst>
                <a:ext uri="{FF2B5EF4-FFF2-40B4-BE49-F238E27FC236}">
                  <a16:creationId xmlns:a16="http://schemas.microsoft.com/office/drawing/2014/main" id="{93C37DA4-9BE0-4509-820D-5675FDDA37D6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92" name="Tekstvak 791">
              <a:extLst>
                <a:ext uri="{FF2B5EF4-FFF2-40B4-BE49-F238E27FC236}">
                  <a16:creationId xmlns:a16="http://schemas.microsoft.com/office/drawing/2014/main" id="{64C584A2-9839-4A73-B048-FEFB9D0B5BB3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811" name="Ovaal 810">
            <a:extLst>
              <a:ext uri="{FF2B5EF4-FFF2-40B4-BE49-F238E27FC236}">
                <a16:creationId xmlns:a16="http://schemas.microsoft.com/office/drawing/2014/main" id="{22DC954B-7D8D-4801-9AEC-36B1795E4775}"/>
              </a:ext>
            </a:extLst>
          </p:cNvPr>
          <p:cNvSpPr/>
          <p:nvPr/>
        </p:nvSpPr>
        <p:spPr>
          <a:xfrm>
            <a:off x="6970674" y="1922634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812" name="Groep 811">
            <a:extLst>
              <a:ext uri="{FF2B5EF4-FFF2-40B4-BE49-F238E27FC236}">
                <a16:creationId xmlns:a16="http://schemas.microsoft.com/office/drawing/2014/main" id="{852F6F14-F324-4531-913D-BB4B125933EA}"/>
              </a:ext>
            </a:extLst>
          </p:cNvPr>
          <p:cNvGrpSpPr/>
          <p:nvPr/>
        </p:nvGrpSpPr>
        <p:grpSpPr>
          <a:xfrm>
            <a:off x="7552054" y="1553132"/>
            <a:ext cx="901700" cy="835127"/>
            <a:chOff x="2618468" y="1126372"/>
            <a:chExt cx="901700" cy="835127"/>
          </a:xfrm>
        </p:grpSpPr>
        <p:grpSp>
          <p:nvGrpSpPr>
            <p:cNvPr id="813" name="Groep 812">
              <a:extLst>
                <a:ext uri="{FF2B5EF4-FFF2-40B4-BE49-F238E27FC236}">
                  <a16:creationId xmlns:a16="http://schemas.microsoft.com/office/drawing/2014/main" id="{F884660C-51C0-4C78-B59A-B9DD2D4F06F4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830" name="Rechthoek 829">
                <a:extLst>
                  <a:ext uri="{FF2B5EF4-FFF2-40B4-BE49-F238E27FC236}">
                    <a16:creationId xmlns:a16="http://schemas.microsoft.com/office/drawing/2014/main" id="{B813B6A0-C4C9-4BA3-9517-C5271B65E44A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31" name="Rechthoek 830">
                <a:extLst>
                  <a:ext uri="{FF2B5EF4-FFF2-40B4-BE49-F238E27FC236}">
                    <a16:creationId xmlns:a16="http://schemas.microsoft.com/office/drawing/2014/main" id="{DE2CBCEA-F44F-465C-B39F-2C713BD1079D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32" name="Rechthoek: afgeronde hoeken 831">
                <a:extLst>
                  <a:ext uri="{FF2B5EF4-FFF2-40B4-BE49-F238E27FC236}">
                    <a16:creationId xmlns:a16="http://schemas.microsoft.com/office/drawing/2014/main" id="{D898FA11-EE76-4A12-A14E-9EBF0BBA9FE2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33" name="Rechthoek: afgeronde hoeken 832">
                <a:extLst>
                  <a:ext uri="{FF2B5EF4-FFF2-40B4-BE49-F238E27FC236}">
                    <a16:creationId xmlns:a16="http://schemas.microsoft.com/office/drawing/2014/main" id="{6B9F926A-5235-4BFD-A8FD-3807A900CA67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34" name="Rechthoek: afgeronde hoeken 833">
                <a:extLst>
                  <a:ext uri="{FF2B5EF4-FFF2-40B4-BE49-F238E27FC236}">
                    <a16:creationId xmlns:a16="http://schemas.microsoft.com/office/drawing/2014/main" id="{9F402ED5-4384-46D0-A629-3EB69634715B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35" name="Rechthoek: afgeronde hoeken 834">
                <a:extLst>
                  <a:ext uri="{FF2B5EF4-FFF2-40B4-BE49-F238E27FC236}">
                    <a16:creationId xmlns:a16="http://schemas.microsoft.com/office/drawing/2014/main" id="{DCDE09FC-C78D-46C4-B52D-E15D6EA52DF7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814" name="Groep 813">
              <a:extLst>
                <a:ext uri="{FF2B5EF4-FFF2-40B4-BE49-F238E27FC236}">
                  <a16:creationId xmlns:a16="http://schemas.microsoft.com/office/drawing/2014/main" id="{E70FC1F8-9F95-48C3-8142-8837EF7021AB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818" name="Ovaal 817">
                <a:extLst>
                  <a:ext uri="{FF2B5EF4-FFF2-40B4-BE49-F238E27FC236}">
                    <a16:creationId xmlns:a16="http://schemas.microsoft.com/office/drawing/2014/main" id="{F03974EB-A0F0-41AC-8765-6DA2862D3572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19" name="Ovaal 818">
                <a:extLst>
                  <a:ext uri="{FF2B5EF4-FFF2-40B4-BE49-F238E27FC236}">
                    <a16:creationId xmlns:a16="http://schemas.microsoft.com/office/drawing/2014/main" id="{293E7D25-2F55-4E80-A5BA-F72FC3D81970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20" name="Ovaal 819">
                <a:extLst>
                  <a:ext uri="{FF2B5EF4-FFF2-40B4-BE49-F238E27FC236}">
                    <a16:creationId xmlns:a16="http://schemas.microsoft.com/office/drawing/2014/main" id="{1399C755-78D6-4884-99F6-D5F713CFA37B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21" name="Ovaal 820">
                <a:extLst>
                  <a:ext uri="{FF2B5EF4-FFF2-40B4-BE49-F238E27FC236}">
                    <a16:creationId xmlns:a16="http://schemas.microsoft.com/office/drawing/2014/main" id="{2C1B67CF-D365-4A54-BE73-A62FCCB32A62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22" name="Ovaal 821">
                <a:extLst>
                  <a:ext uri="{FF2B5EF4-FFF2-40B4-BE49-F238E27FC236}">
                    <a16:creationId xmlns:a16="http://schemas.microsoft.com/office/drawing/2014/main" id="{97886A76-EADA-4586-891E-A840C3809C09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23" name="Ovaal 822">
                <a:extLst>
                  <a:ext uri="{FF2B5EF4-FFF2-40B4-BE49-F238E27FC236}">
                    <a16:creationId xmlns:a16="http://schemas.microsoft.com/office/drawing/2014/main" id="{E57328BE-031E-4246-9537-E5E805823389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24" name="Ovaal 823">
                <a:extLst>
                  <a:ext uri="{FF2B5EF4-FFF2-40B4-BE49-F238E27FC236}">
                    <a16:creationId xmlns:a16="http://schemas.microsoft.com/office/drawing/2014/main" id="{6326DF08-898B-4892-A3E5-E52693628511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25" name="Ovaal 824">
                <a:extLst>
                  <a:ext uri="{FF2B5EF4-FFF2-40B4-BE49-F238E27FC236}">
                    <a16:creationId xmlns:a16="http://schemas.microsoft.com/office/drawing/2014/main" id="{DC7FF5C6-58FD-4B98-A64F-9F580E4C9BE0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26" name="Ovaal 825">
                <a:extLst>
                  <a:ext uri="{FF2B5EF4-FFF2-40B4-BE49-F238E27FC236}">
                    <a16:creationId xmlns:a16="http://schemas.microsoft.com/office/drawing/2014/main" id="{5879812F-C8E4-459F-964E-28277B90D17F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27" name="Ovaal 826">
                <a:extLst>
                  <a:ext uri="{FF2B5EF4-FFF2-40B4-BE49-F238E27FC236}">
                    <a16:creationId xmlns:a16="http://schemas.microsoft.com/office/drawing/2014/main" id="{814A7083-4152-4A58-B902-A01D863E3363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28" name="Ovaal 827">
                <a:extLst>
                  <a:ext uri="{FF2B5EF4-FFF2-40B4-BE49-F238E27FC236}">
                    <a16:creationId xmlns:a16="http://schemas.microsoft.com/office/drawing/2014/main" id="{D2EE4608-90C3-425A-897F-0B8CD7856F69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29" name="Ovaal 828">
                <a:extLst>
                  <a:ext uri="{FF2B5EF4-FFF2-40B4-BE49-F238E27FC236}">
                    <a16:creationId xmlns:a16="http://schemas.microsoft.com/office/drawing/2014/main" id="{7E38447A-2266-4F44-9026-0EEC45F5AE6E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815" name="Tekstvak 814">
              <a:extLst>
                <a:ext uri="{FF2B5EF4-FFF2-40B4-BE49-F238E27FC236}">
                  <a16:creationId xmlns:a16="http://schemas.microsoft.com/office/drawing/2014/main" id="{E6A1B3DE-DF46-41B3-B321-BFDF258B486D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816" name="Tekstvak 815">
              <a:extLst>
                <a:ext uri="{FF2B5EF4-FFF2-40B4-BE49-F238E27FC236}">
                  <a16:creationId xmlns:a16="http://schemas.microsoft.com/office/drawing/2014/main" id="{3EF6C43A-6ED8-4137-B118-EA7A7E64121D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817" name="Tekstvak 816">
              <a:extLst>
                <a:ext uri="{FF2B5EF4-FFF2-40B4-BE49-F238E27FC236}">
                  <a16:creationId xmlns:a16="http://schemas.microsoft.com/office/drawing/2014/main" id="{2BB71FF2-3CB4-4DB2-ACDB-8894628940B1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836" name="Ovaal 835">
            <a:extLst>
              <a:ext uri="{FF2B5EF4-FFF2-40B4-BE49-F238E27FC236}">
                <a16:creationId xmlns:a16="http://schemas.microsoft.com/office/drawing/2014/main" id="{7BF88BC9-D012-469F-B92E-D73F4559EA74}"/>
              </a:ext>
            </a:extLst>
          </p:cNvPr>
          <p:cNvSpPr/>
          <p:nvPr/>
        </p:nvSpPr>
        <p:spPr>
          <a:xfrm>
            <a:off x="8045698" y="1922805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837" name="Groep 836">
            <a:extLst>
              <a:ext uri="{FF2B5EF4-FFF2-40B4-BE49-F238E27FC236}">
                <a16:creationId xmlns:a16="http://schemas.microsoft.com/office/drawing/2014/main" id="{114055A1-F27D-49EE-BA06-13496A2A0D29}"/>
              </a:ext>
            </a:extLst>
          </p:cNvPr>
          <p:cNvGrpSpPr/>
          <p:nvPr/>
        </p:nvGrpSpPr>
        <p:grpSpPr>
          <a:xfrm>
            <a:off x="8603304" y="1552961"/>
            <a:ext cx="901700" cy="835127"/>
            <a:chOff x="2618468" y="1126372"/>
            <a:chExt cx="901700" cy="835127"/>
          </a:xfrm>
        </p:grpSpPr>
        <p:grpSp>
          <p:nvGrpSpPr>
            <p:cNvPr id="838" name="Groep 837">
              <a:extLst>
                <a:ext uri="{FF2B5EF4-FFF2-40B4-BE49-F238E27FC236}">
                  <a16:creationId xmlns:a16="http://schemas.microsoft.com/office/drawing/2014/main" id="{7F61C32E-25E0-44B2-BEB9-7A14F1C65C31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855" name="Rechthoek 854">
                <a:extLst>
                  <a:ext uri="{FF2B5EF4-FFF2-40B4-BE49-F238E27FC236}">
                    <a16:creationId xmlns:a16="http://schemas.microsoft.com/office/drawing/2014/main" id="{543D5FFD-97CD-4DA3-A0BA-3146D5584A1D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56" name="Rechthoek 855">
                <a:extLst>
                  <a:ext uri="{FF2B5EF4-FFF2-40B4-BE49-F238E27FC236}">
                    <a16:creationId xmlns:a16="http://schemas.microsoft.com/office/drawing/2014/main" id="{DF45CEB2-9141-4031-8FE7-8018D9118457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57" name="Rechthoek: afgeronde hoeken 856">
                <a:extLst>
                  <a:ext uri="{FF2B5EF4-FFF2-40B4-BE49-F238E27FC236}">
                    <a16:creationId xmlns:a16="http://schemas.microsoft.com/office/drawing/2014/main" id="{78229ADC-7A6C-4F6B-8BE7-F17A354C6A72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58" name="Rechthoek: afgeronde hoeken 857">
                <a:extLst>
                  <a:ext uri="{FF2B5EF4-FFF2-40B4-BE49-F238E27FC236}">
                    <a16:creationId xmlns:a16="http://schemas.microsoft.com/office/drawing/2014/main" id="{784E54D2-F764-4387-A8DC-9C2E933AC49E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59" name="Rechthoek: afgeronde hoeken 858">
                <a:extLst>
                  <a:ext uri="{FF2B5EF4-FFF2-40B4-BE49-F238E27FC236}">
                    <a16:creationId xmlns:a16="http://schemas.microsoft.com/office/drawing/2014/main" id="{ABE02D3E-8329-4B75-B439-87F4D1DBA769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60" name="Rechthoek: afgeronde hoeken 859">
                <a:extLst>
                  <a:ext uri="{FF2B5EF4-FFF2-40B4-BE49-F238E27FC236}">
                    <a16:creationId xmlns:a16="http://schemas.microsoft.com/office/drawing/2014/main" id="{11BDBFE5-A8A8-4D2F-B823-AFC7B3EBF7A1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839" name="Groep 838">
              <a:extLst>
                <a:ext uri="{FF2B5EF4-FFF2-40B4-BE49-F238E27FC236}">
                  <a16:creationId xmlns:a16="http://schemas.microsoft.com/office/drawing/2014/main" id="{73A011AC-465D-4D39-904D-36D7AEF331E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843" name="Ovaal 842">
                <a:extLst>
                  <a:ext uri="{FF2B5EF4-FFF2-40B4-BE49-F238E27FC236}">
                    <a16:creationId xmlns:a16="http://schemas.microsoft.com/office/drawing/2014/main" id="{8698568F-1756-4267-85C8-4DE81F2016A3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44" name="Ovaal 843">
                <a:extLst>
                  <a:ext uri="{FF2B5EF4-FFF2-40B4-BE49-F238E27FC236}">
                    <a16:creationId xmlns:a16="http://schemas.microsoft.com/office/drawing/2014/main" id="{354E021A-0B75-4EE3-9589-04C17AA39FDD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45" name="Ovaal 844">
                <a:extLst>
                  <a:ext uri="{FF2B5EF4-FFF2-40B4-BE49-F238E27FC236}">
                    <a16:creationId xmlns:a16="http://schemas.microsoft.com/office/drawing/2014/main" id="{5048804C-FC80-4470-938B-0A933A26D04E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46" name="Ovaal 845">
                <a:extLst>
                  <a:ext uri="{FF2B5EF4-FFF2-40B4-BE49-F238E27FC236}">
                    <a16:creationId xmlns:a16="http://schemas.microsoft.com/office/drawing/2014/main" id="{E0AB5F9C-CFD4-404A-85BB-D6770EA24EFC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47" name="Ovaal 846">
                <a:extLst>
                  <a:ext uri="{FF2B5EF4-FFF2-40B4-BE49-F238E27FC236}">
                    <a16:creationId xmlns:a16="http://schemas.microsoft.com/office/drawing/2014/main" id="{AD6CECEB-7CA0-43F0-9A24-2D30C3CFB24D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48" name="Ovaal 847">
                <a:extLst>
                  <a:ext uri="{FF2B5EF4-FFF2-40B4-BE49-F238E27FC236}">
                    <a16:creationId xmlns:a16="http://schemas.microsoft.com/office/drawing/2014/main" id="{75B4AA58-FF92-4933-B80A-9175D389CA76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49" name="Ovaal 848">
                <a:extLst>
                  <a:ext uri="{FF2B5EF4-FFF2-40B4-BE49-F238E27FC236}">
                    <a16:creationId xmlns:a16="http://schemas.microsoft.com/office/drawing/2014/main" id="{10288020-1924-40B8-8B1F-D42FE228111E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50" name="Ovaal 849">
                <a:extLst>
                  <a:ext uri="{FF2B5EF4-FFF2-40B4-BE49-F238E27FC236}">
                    <a16:creationId xmlns:a16="http://schemas.microsoft.com/office/drawing/2014/main" id="{41D3E468-0B7C-469A-87EF-EA944DDDDE52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51" name="Ovaal 850">
                <a:extLst>
                  <a:ext uri="{FF2B5EF4-FFF2-40B4-BE49-F238E27FC236}">
                    <a16:creationId xmlns:a16="http://schemas.microsoft.com/office/drawing/2014/main" id="{8E56B361-1886-4F59-B8FB-129F7259BF99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52" name="Ovaal 851">
                <a:extLst>
                  <a:ext uri="{FF2B5EF4-FFF2-40B4-BE49-F238E27FC236}">
                    <a16:creationId xmlns:a16="http://schemas.microsoft.com/office/drawing/2014/main" id="{E6CEB4A3-2D67-4602-9814-3B5A2A0376BE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53" name="Ovaal 852">
                <a:extLst>
                  <a:ext uri="{FF2B5EF4-FFF2-40B4-BE49-F238E27FC236}">
                    <a16:creationId xmlns:a16="http://schemas.microsoft.com/office/drawing/2014/main" id="{ED309454-5F27-4A48-B40A-4FC7E80538A3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54" name="Ovaal 853">
                <a:extLst>
                  <a:ext uri="{FF2B5EF4-FFF2-40B4-BE49-F238E27FC236}">
                    <a16:creationId xmlns:a16="http://schemas.microsoft.com/office/drawing/2014/main" id="{FB942AF3-D9C7-4213-980B-92FE5E808B24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840" name="Tekstvak 839">
              <a:extLst>
                <a:ext uri="{FF2B5EF4-FFF2-40B4-BE49-F238E27FC236}">
                  <a16:creationId xmlns:a16="http://schemas.microsoft.com/office/drawing/2014/main" id="{670526D4-EB50-491F-A583-4D0E980E536A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841" name="Tekstvak 840">
              <a:extLst>
                <a:ext uri="{FF2B5EF4-FFF2-40B4-BE49-F238E27FC236}">
                  <a16:creationId xmlns:a16="http://schemas.microsoft.com/office/drawing/2014/main" id="{6FF317FC-A2DF-49FB-9DD6-E8A6D68760BC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842" name="Tekstvak 841">
              <a:extLst>
                <a:ext uri="{FF2B5EF4-FFF2-40B4-BE49-F238E27FC236}">
                  <a16:creationId xmlns:a16="http://schemas.microsoft.com/office/drawing/2014/main" id="{2187BE83-3680-4D73-908D-D75D5E16EC88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861" name="Ovaal 860">
            <a:extLst>
              <a:ext uri="{FF2B5EF4-FFF2-40B4-BE49-F238E27FC236}">
                <a16:creationId xmlns:a16="http://schemas.microsoft.com/office/drawing/2014/main" id="{6E0D0F9F-13CE-4037-87DA-209CD578EA2B}"/>
              </a:ext>
            </a:extLst>
          </p:cNvPr>
          <p:cNvSpPr/>
          <p:nvPr/>
        </p:nvSpPr>
        <p:spPr>
          <a:xfrm>
            <a:off x="9096948" y="1922634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862" name="Groep 861">
            <a:extLst>
              <a:ext uri="{FF2B5EF4-FFF2-40B4-BE49-F238E27FC236}">
                <a16:creationId xmlns:a16="http://schemas.microsoft.com/office/drawing/2014/main" id="{01E2D3B5-0889-48F6-8AD4-CA710CAB2D6D}"/>
              </a:ext>
            </a:extLst>
          </p:cNvPr>
          <p:cNvGrpSpPr/>
          <p:nvPr/>
        </p:nvGrpSpPr>
        <p:grpSpPr>
          <a:xfrm>
            <a:off x="5424310" y="2726771"/>
            <a:ext cx="901700" cy="835127"/>
            <a:chOff x="2618468" y="1126372"/>
            <a:chExt cx="901700" cy="835127"/>
          </a:xfrm>
        </p:grpSpPr>
        <p:grpSp>
          <p:nvGrpSpPr>
            <p:cNvPr id="863" name="Groep 862">
              <a:extLst>
                <a:ext uri="{FF2B5EF4-FFF2-40B4-BE49-F238E27FC236}">
                  <a16:creationId xmlns:a16="http://schemas.microsoft.com/office/drawing/2014/main" id="{B2A44631-F464-4DEA-B232-58D984287CD9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880" name="Rechthoek 879">
                <a:extLst>
                  <a:ext uri="{FF2B5EF4-FFF2-40B4-BE49-F238E27FC236}">
                    <a16:creationId xmlns:a16="http://schemas.microsoft.com/office/drawing/2014/main" id="{BA510AB5-9CE4-4591-B806-3EE32ECE3D14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81" name="Rechthoek 880">
                <a:extLst>
                  <a:ext uri="{FF2B5EF4-FFF2-40B4-BE49-F238E27FC236}">
                    <a16:creationId xmlns:a16="http://schemas.microsoft.com/office/drawing/2014/main" id="{D4B38FA2-108F-4A88-971E-E032C1D143CA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6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82" name="Rechthoek: afgeronde hoeken 881">
                <a:extLst>
                  <a:ext uri="{FF2B5EF4-FFF2-40B4-BE49-F238E27FC236}">
                    <a16:creationId xmlns:a16="http://schemas.microsoft.com/office/drawing/2014/main" id="{FB459D38-113B-4891-BFD1-33E09576FA56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83" name="Rechthoek: afgeronde hoeken 882">
                <a:extLst>
                  <a:ext uri="{FF2B5EF4-FFF2-40B4-BE49-F238E27FC236}">
                    <a16:creationId xmlns:a16="http://schemas.microsoft.com/office/drawing/2014/main" id="{152118AC-5196-4135-A228-862C6E0800F4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84" name="Rechthoek: afgeronde hoeken 883">
                <a:extLst>
                  <a:ext uri="{FF2B5EF4-FFF2-40B4-BE49-F238E27FC236}">
                    <a16:creationId xmlns:a16="http://schemas.microsoft.com/office/drawing/2014/main" id="{2821C779-5C20-418F-96C2-8047EC2EB11D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85" name="Rechthoek: afgeronde hoeken 884">
                <a:extLst>
                  <a:ext uri="{FF2B5EF4-FFF2-40B4-BE49-F238E27FC236}">
                    <a16:creationId xmlns:a16="http://schemas.microsoft.com/office/drawing/2014/main" id="{DB754653-ECCB-4E02-AEC4-22AA6A7CDA9E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864" name="Groep 863">
              <a:extLst>
                <a:ext uri="{FF2B5EF4-FFF2-40B4-BE49-F238E27FC236}">
                  <a16:creationId xmlns:a16="http://schemas.microsoft.com/office/drawing/2014/main" id="{6418D585-5763-4A8B-A232-A6EC90BF578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868" name="Ovaal 867">
                <a:extLst>
                  <a:ext uri="{FF2B5EF4-FFF2-40B4-BE49-F238E27FC236}">
                    <a16:creationId xmlns:a16="http://schemas.microsoft.com/office/drawing/2014/main" id="{D37247E0-2AFF-4A63-9C63-D3AD81079893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69" name="Ovaal 868">
                <a:extLst>
                  <a:ext uri="{FF2B5EF4-FFF2-40B4-BE49-F238E27FC236}">
                    <a16:creationId xmlns:a16="http://schemas.microsoft.com/office/drawing/2014/main" id="{90A836A0-1B51-43BF-BDEE-2A5F89AE9DF0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70" name="Ovaal 869">
                <a:extLst>
                  <a:ext uri="{FF2B5EF4-FFF2-40B4-BE49-F238E27FC236}">
                    <a16:creationId xmlns:a16="http://schemas.microsoft.com/office/drawing/2014/main" id="{3CE8B617-3044-4CA1-AB13-13D6541CAFD6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71" name="Ovaal 870">
                <a:extLst>
                  <a:ext uri="{FF2B5EF4-FFF2-40B4-BE49-F238E27FC236}">
                    <a16:creationId xmlns:a16="http://schemas.microsoft.com/office/drawing/2014/main" id="{78D553A9-19F8-49BE-B82F-8233B7B06FD5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72" name="Ovaal 871">
                <a:extLst>
                  <a:ext uri="{FF2B5EF4-FFF2-40B4-BE49-F238E27FC236}">
                    <a16:creationId xmlns:a16="http://schemas.microsoft.com/office/drawing/2014/main" id="{79B1EBB4-4058-4DAD-95DD-0CE3E26B73EA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73" name="Ovaal 872">
                <a:extLst>
                  <a:ext uri="{FF2B5EF4-FFF2-40B4-BE49-F238E27FC236}">
                    <a16:creationId xmlns:a16="http://schemas.microsoft.com/office/drawing/2014/main" id="{B0F3D6CC-81E8-4E79-BD17-A203B866C8B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74" name="Ovaal 873">
                <a:extLst>
                  <a:ext uri="{FF2B5EF4-FFF2-40B4-BE49-F238E27FC236}">
                    <a16:creationId xmlns:a16="http://schemas.microsoft.com/office/drawing/2014/main" id="{92E12A9A-0A31-40A2-9114-23B4C15765C7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75" name="Ovaal 874">
                <a:extLst>
                  <a:ext uri="{FF2B5EF4-FFF2-40B4-BE49-F238E27FC236}">
                    <a16:creationId xmlns:a16="http://schemas.microsoft.com/office/drawing/2014/main" id="{1839542B-F805-4F6C-8137-F12A654ED1FC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76" name="Ovaal 875">
                <a:extLst>
                  <a:ext uri="{FF2B5EF4-FFF2-40B4-BE49-F238E27FC236}">
                    <a16:creationId xmlns:a16="http://schemas.microsoft.com/office/drawing/2014/main" id="{47328A22-7154-4216-89C1-BCCADD525EB0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77" name="Ovaal 876">
                <a:extLst>
                  <a:ext uri="{FF2B5EF4-FFF2-40B4-BE49-F238E27FC236}">
                    <a16:creationId xmlns:a16="http://schemas.microsoft.com/office/drawing/2014/main" id="{225B731F-347B-4C39-A0FD-1869B5BDDAB7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78" name="Ovaal 877">
                <a:extLst>
                  <a:ext uri="{FF2B5EF4-FFF2-40B4-BE49-F238E27FC236}">
                    <a16:creationId xmlns:a16="http://schemas.microsoft.com/office/drawing/2014/main" id="{CC1A2E1F-E0EC-4D93-861E-00494863A8D4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79" name="Ovaal 878">
                <a:extLst>
                  <a:ext uri="{FF2B5EF4-FFF2-40B4-BE49-F238E27FC236}">
                    <a16:creationId xmlns:a16="http://schemas.microsoft.com/office/drawing/2014/main" id="{86FE844F-31CD-4FD1-9D93-5DEA3937EDAB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865" name="Tekstvak 864">
              <a:extLst>
                <a:ext uri="{FF2B5EF4-FFF2-40B4-BE49-F238E27FC236}">
                  <a16:creationId xmlns:a16="http://schemas.microsoft.com/office/drawing/2014/main" id="{0A5B0A64-0606-4396-AE9B-2E2CD783A286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/>
                <a:t>C</a:t>
              </a:r>
            </a:p>
          </p:txBody>
        </p:sp>
        <p:sp>
          <p:nvSpPr>
            <p:cNvPr id="866" name="Tekstvak 865">
              <a:extLst>
                <a:ext uri="{FF2B5EF4-FFF2-40B4-BE49-F238E27FC236}">
                  <a16:creationId xmlns:a16="http://schemas.microsoft.com/office/drawing/2014/main" id="{861C808C-3744-44DC-9B5D-B97D98256C1D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/>
                <a:t>C</a:t>
              </a:r>
            </a:p>
          </p:txBody>
        </p:sp>
        <p:sp>
          <p:nvSpPr>
            <p:cNvPr id="867" name="Tekstvak 866">
              <a:extLst>
                <a:ext uri="{FF2B5EF4-FFF2-40B4-BE49-F238E27FC236}">
                  <a16:creationId xmlns:a16="http://schemas.microsoft.com/office/drawing/2014/main" id="{296C90D6-BDF2-4102-93FD-8B0CA6701205}"/>
                </a:ext>
              </a:extLst>
            </p:cNvPr>
            <p:cNvSpPr txBox="1"/>
            <p:nvPr/>
          </p:nvSpPr>
          <p:spPr>
            <a:xfrm flipH="1">
              <a:off x="2943755" y="1169057"/>
              <a:ext cx="4198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/>
                <a:t>Sw1</a:t>
              </a:r>
            </a:p>
          </p:txBody>
        </p:sp>
      </p:grpSp>
      <p:grpSp>
        <p:nvGrpSpPr>
          <p:cNvPr id="887" name="Groep 886">
            <a:extLst>
              <a:ext uri="{FF2B5EF4-FFF2-40B4-BE49-F238E27FC236}">
                <a16:creationId xmlns:a16="http://schemas.microsoft.com/office/drawing/2014/main" id="{33C3E097-9E68-46B5-9A5C-B2473A810841}"/>
              </a:ext>
            </a:extLst>
          </p:cNvPr>
          <p:cNvGrpSpPr/>
          <p:nvPr/>
        </p:nvGrpSpPr>
        <p:grpSpPr>
          <a:xfrm>
            <a:off x="3320874" y="1016936"/>
            <a:ext cx="901700" cy="870426"/>
            <a:chOff x="2618468" y="1108802"/>
            <a:chExt cx="901700" cy="870426"/>
          </a:xfrm>
        </p:grpSpPr>
        <p:grpSp>
          <p:nvGrpSpPr>
            <p:cNvPr id="888" name="Groep 887">
              <a:extLst>
                <a:ext uri="{FF2B5EF4-FFF2-40B4-BE49-F238E27FC236}">
                  <a16:creationId xmlns:a16="http://schemas.microsoft.com/office/drawing/2014/main" id="{4CBEDA56-1F5E-48B2-9AE2-1E2F325E1200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907" name="Rechthoek 906">
                <a:extLst>
                  <a:ext uri="{FF2B5EF4-FFF2-40B4-BE49-F238E27FC236}">
                    <a16:creationId xmlns:a16="http://schemas.microsoft.com/office/drawing/2014/main" id="{0707C233-39E1-4580-B544-CE179C937F26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08" name="Rechthoek 907">
                <a:extLst>
                  <a:ext uri="{FF2B5EF4-FFF2-40B4-BE49-F238E27FC236}">
                    <a16:creationId xmlns:a16="http://schemas.microsoft.com/office/drawing/2014/main" id="{0A4388EF-1103-4203-8693-B22569A7912F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09" name="Rechthoek: afgeronde hoeken 908">
                <a:extLst>
                  <a:ext uri="{FF2B5EF4-FFF2-40B4-BE49-F238E27FC236}">
                    <a16:creationId xmlns:a16="http://schemas.microsoft.com/office/drawing/2014/main" id="{20E2A061-92BA-4BBA-A866-93FEE9FAEB82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10" name="Rechthoek: afgeronde hoeken 909">
                <a:extLst>
                  <a:ext uri="{FF2B5EF4-FFF2-40B4-BE49-F238E27FC236}">
                    <a16:creationId xmlns:a16="http://schemas.microsoft.com/office/drawing/2014/main" id="{75D89742-4E43-42A1-9A7F-CDAAB192DBD9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11" name="Rechthoek: afgeronde hoeken 910">
                <a:extLst>
                  <a:ext uri="{FF2B5EF4-FFF2-40B4-BE49-F238E27FC236}">
                    <a16:creationId xmlns:a16="http://schemas.microsoft.com/office/drawing/2014/main" id="{6928B743-60ED-44D8-AED0-67FCE60F1DFA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12" name="Rechthoek: afgeronde hoeken 911">
                <a:extLst>
                  <a:ext uri="{FF2B5EF4-FFF2-40B4-BE49-F238E27FC236}">
                    <a16:creationId xmlns:a16="http://schemas.microsoft.com/office/drawing/2014/main" id="{4F09D238-3EA3-4C00-976B-6854263EC132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889" name="Groep 888">
              <a:extLst>
                <a:ext uri="{FF2B5EF4-FFF2-40B4-BE49-F238E27FC236}">
                  <a16:creationId xmlns:a16="http://schemas.microsoft.com/office/drawing/2014/main" id="{9FBFACA9-2637-4F2E-B0D5-9B2934B1825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895" name="Ovaal 894">
                <a:extLst>
                  <a:ext uri="{FF2B5EF4-FFF2-40B4-BE49-F238E27FC236}">
                    <a16:creationId xmlns:a16="http://schemas.microsoft.com/office/drawing/2014/main" id="{6E5CD1A5-6D63-47EF-AEEA-A8553BBBC232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96" name="Ovaal 895">
                <a:extLst>
                  <a:ext uri="{FF2B5EF4-FFF2-40B4-BE49-F238E27FC236}">
                    <a16:creationId xmlns:a16="http://schemas.microsoft.com/office/drawing/2014/main" id="{264DF3CF-02D8-4547-8A31-207FB25042C3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97" name="Ovaal 896">
                <a:extLst>
                  <a:ext uri="{FF2B5EF4-FFF2-40B4-BE49-F238E27FC236}">
                    <a16:creationId xmlns:a16="http://schemas.microsoft.com/office/drawing/2014/main" id="{6BD5AA3C-5D21-4C9C-8791-E8AE0CA65E23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98" name="Ovaal 897">
                <a:extLst>
                  <a:ext uri="{FF2B5EF4-FFF2-40B4-BE49-F238E27FC236}">
                    <a16:creationId xmlns:a16="http://schemas.microsoft.com/office/drawing/2014/main" id="{B88862FE-74CF-49F3-B044-E506D7E66773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899" name="Ovaal 898">
                <a:extLst>
                  <a:ext uri="{FF2B5EF4-FFF2-40B4-BE49-F238E27FC236}">
                    <a16:creationId xmlns:a16="http://schemas.microsoft.com/office/drawing/2014/main" id="{07AE86E8-B468-4CCF-A1F5-A0B311E45BDA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00" name="Ovaal 899">
                <a:extLst>
                  <a:ext uri="{FF2B5EF4-FFF2-40B4-BE49-F238E27FC236}">
                    <a16:creationId xmlns:a16="http://schemas.microsoft.com/office/drawing/2014/main" id="{C6FFBD12-0CD4-4F92-8807-E9F910688AF2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01" name="Ovaal 900">
                <a:extLst>
                  <a:ext uri="{FF2B5EF4-FFF2-40B4-BE49-F238E27FC236}">
                    <a16:creationId xmlns:a16="http://schemas.microsoft.com/office/drawing/2014/main" id="{94A79CED-B710-44D2-9553-335EFA55E908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02" name="Ovaal 901">
                <a:extLst>
                  <a:ext uri="{FF2B5EF4-FFF2-40B4-BE49-F238E27FC236}">
                    <a16:creationId xmlns:a16="http://schemas.microsoft.com/office/drawing/2014/main" id="{3FD972B0-D2F1-4A40-95F0-C3257C370FFB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03" name="Ovaal 902">
                <a:extLst>
                  <a:ext uri="{FF2B5EF4-FFF2-40B4-BE49-F238E27FC236}">
                    <a16:creationId xmlns:a16="http://schemas.microsoft.com/office/drawing/2014/main" id="{BD71B85A-025F-489C-A4D7-1103A01E8153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04" name="Ovaal 903">
                <a:extLst>
                  <a:ext uri="{FF2B5EF4-FFF2-40B4-BE49-F238E27FC236}">
                    <a16:creationId xmlns:a16="http://schemas.microsoft.com/office/drawing/2014/main" id="{FDC87899-DDF5-40EE-A5A9-1B1C2CDE187F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05" name="Ovaal 904">
                <a:extLst>
                  <a:ext uri="{FF2B5EF4-FFF2-40B4-BE49-F238E27FC236}">
                    <a16:creationId xmlns:a16="http://schemas.microsoft.com/office/drawing/2014/main" id="{4482FA41-76B8-4E8C-832D-239816FE7A36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06" name="Ovaal 905">
                <a:extLst>
                  <a:ext uri="{FF2B5EF4-FFF2-40B4-BE49-F238E27FC236}">
                    <a16:creationId xmlns:a16="http://schemas.microsoft.com/office/drawing/2014/main" id="{C4166B21-E027-4568-95E2-5344A51AFF66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890" name="Tekstvak 889">
              <a:extLst>
                <a:ext uri="{FF2B5EF4-FFF2-40B4-BE49-F238E27FC236}">
                  <a16:creationId xmlns:a16="http://schemas.microsoft.com/office/drawing/2014/main" id="{7CBFB0AF-0A0C-4E9D-8CD3-9DA6ABD28969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891" name="Tekstvak 890">
              <a:extLst>
                <a:ext uri="{FF2B5EF4-FFF2-40B4-BE49-F238E27FC236}">
                  <a16:creationId xmlns:a16="http://schemas.microsoft.com/office/drawing/2014/main" id="{DFFE1AF1-C1A6-475D-85CF-6939FD3E4B85}"/>
                </a:ext>
              </a:extLst>
            </p:cNvPr>
            <p:cNvSpPr txBox="1"/>
            <p:nvPr/>
          </p:nvSpPr>
          <p:spPr>
            <a:xfrm flipH="1">
              <a:off x="2755675" y="1732364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Out</a:t>
              </a:r>
            </a:p>
          </p:txBody>
        </p:sp>
        <p:sp>
          <p:nvSpPr>
            <p:cNvPr id="892" name="Tekstvak 891">
              <a:extLst>
                <a:ext uri="{FF2B5EF4-FFF2-40B4-BE49-F238E27FC236}">
                  <a16:creationId xmlns:a16="http://schemas.microsoft.com/office/drawing/2014/main" id="{3D67580F-711A-44DF-81A8-F5DA1817D185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893" name="Tekstvak 892">
              <a:extLst>
                <a:ext uri="{FF2B5EF4-FFF2-40B4-BE49-F238E27FC236}">
                  <a16:creationId xmlns:a16="http://schemas.microsoft.com/office/drawing/2014/main" id="{CB0ED922-7FF8-430E-988A-AC041243EC08}"/>
                </a:ext>
              </a:extLst>
            </p:cNvPr>
            <p:cNvSpPr txBox="1"/>
            <p:nvPr/>
          </p:nvSpPr>
          <p:spPr>
            <a:xfrm flipH="1">
              <a:off x="2999720" y="1162470"/>
              <a:ext cx="34516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In</a:t>
              </a:r>
            </a:p>
          </p:txBody>
        </p:sp>
        <p:sp>
          <p:nvSpPr>
            <p:cNvPr id="894" name="Tekstvak 893">
              <a:extLst>
                <a:ext uri="{FF2B5EF4-FFF2-40B4-BE49-F238E27FC236}">
                  <a16:creationId xmlns:a16="http://schemas.microsoft.com/office/drawing/2014/main" id="{A26DBBFC-D72E-4E68-86CF-E43D4036B05D}"/>
                </a:ext>
              </a:extLst>
            </p:cNvPr>
            <p:cNvSpPr txBox="1"/>
            <p:nvPr/>
          </p:nvSpPr>
          <p:spPr>
            <a:xfrm flipH="1">
              <a:off x="2695769" y="1542759"/>
              <a:ext cx="4449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LDO 3V</a:t>
              </a:r>
            </a:p>
          </p:txBody>
        </p:sp>
      </p:grpSp>
      <p:grpSp>
        <p:nvGrpSpPr>
          <p:cNvPr id="913" name="Groep 912">
            <a:extLst>
              <a:ext uri="{FF2B5EF4-FFF2-40B4-BE49-F238E27FC236}">
                <a16:creationId xmlns:a16="http://schemas.microsoft.com/office/drawing/2014/main" id="{71AFB496-53EF-414D-994C-FCD179F327B9}"/>
              </a:ext>
            </a:extLst>
          </p:cNvPr>
          <p:cNvGrpSpPr/>
          <p:nvPr/>
        </p:nvGrpSpPr>
        <p:grpSpPr>
          <a:xfrm>
            <a:off x="233888" y="1012252"/>
            <a:ext cx="901700" cy="870426"/>
            <a:chOff x="2618468" y="1108802"/>
            <a:chExt cx="901700" cy="870426"/>
          </a:xfrm>
        </p:grpSpPr>
        <p:grpSp>
          <p:nvGrpSpPr>
            <p:cNvPr id="914" name="Groep 913">
              <a:extLst>
                <a:ext uri="{FF2B5EF4-FFF2-40B4-BE49-F238E27FC236}">
                  <a16:creationId xmlns:a16="http://schemas.microsoft.com/office/drawing/2014/main" id="{C373E643-A0B7-4BAC-B966-5D9A564A4724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933" name="Rechthoek 932">
                <a:extLst>
                  <a:ext uri="{FF2B5EF4-FFF2-40B4-BE49-F238E27FC236}">
                    <a16:creationId xmlns:a16="http://schemas.microsoft.com/office/drawing/2014/main" id="{B1FD755A-235B-42B2-BB1E-1EDB7247D774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34" name="Rechthoek 933">
                <a:extLst>
                  <a:ext uri="{FF2B5EF4-FFF2-40B4-BE49-F238E27FC236}">
                    <a16:creationId xmlns:a16="http://schemas.microsoft.com/office/drawing/2014/main" id="{65C8C438-781E-4CCD-80AC-2DEB02E05EC1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35" name="Rechthoek: afgeronde hoeken 934">
                <a:extLst>
                  <a:ext uri="{FF2B5EF4-FFF2-40B4-BE49-F238E27FC236}">
                    <a16:creationId xmlns:a16="http://schemas.microsoft.com/office/drawing/2014/main" id="{0692A1C2-75F2-4986-9982-76AD76B15811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36" name="Rechthoek: afgeronde hoeken 935">
                <a:extLst>
                  <a:ext uri="{FF2B5EF4-FFF2-40B4-BE49-F238E27FC236}">
                    <a16:creationId xmlns:a16="http://schemas.microsoft.com/office/drawing/2014/main" id="{02CCEB65-9D39-44A1-9CF7-3E0CCD5247B7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37" name="Rechthoek: afgeronde hoeken 936">
                <a:extLst>
                  <a:ext uri="{FF2B5EF4-FFF2-40B4-BE49-F238E27FC236}">
                    <a16:creationId xmlns:a16="http://schemas.microsoft.com/office/drawing/2014/main" id="{E924FCB6-0710-4C62-8C97-2577C89649CA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38" name="Rechthoek: afgeronde hoeken 937">
                <a:extLst>
                  <a:ext uri="{FF2B5EF4-FFF2-40B4-BE49-F238E27FC236}">
                    <a16:creationId xmlns:a16="http://schemas.microsoft.com/office/drawing/2014/main" id="{88D3FCC6-5CE0-4ACA-BDAE-C2F5991FE73F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915" name="Groep 914">
              <a:extLst>
                <a:ext uri="{FF2B5EF4-FFF2-40B4-BE49-F238E27FC236}">
                  <a16:creationId xmlns:a16="http://schemas.microsoft.com/office/drawing/2014/main" id="{048AD52C-1373-4C74-99F2-478939FD8073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921" name="Ovaal 920">
                <a:extLst>
                  <a:ext uri="{FF2B5EF4-FFF2-40B4-BE49-F238E27FC236}">
                    <a16:creationId xmlns:a16="http://schemas.microsoft.com/office/drawing/2014/main" id="{9BA61912-3BAA-4FB9-BD47-64759EA44A3E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22" name="Ovaal 921">
                <a:extLst>
                  <a:ext uri="{FF2B5EF4-FFF2-40B4-BE49-F238E27FC236}">
                    <a16:creationId xmlns:a16="http://schemas.microsoft.com/office/drawing/2014/main" id="{D8100040-B15F-4FF7-A4CC-F56D781AB649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23" name="Ovaal 922">
                <a:extLst>
                  <a:ext uri="{FF2B5EF4-FFF2-40B4-BE49-F238E27FC236}">
                    <a16:creationId xmlns:a16="http://schemas.microsoft.com/office/drawing/2014/main" id="{EF2A2D05-206F-4CE5-9987-4A212257F192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24" name="Ovaal 923">
                <a:extLst>
                  <a:ext uri="{FF2B5EF4-FFF2-40B4-BE49-F238E27FC236}">
                    <a16:creationId xmlns:a16="http://schemas.microsoft.com/office/drawing/2014/main" id="{ACABB3E2-C41E-422D-BE70-AB0F1D49C7E5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25" name="Ovaal 924">
                <a:extLst>
                  <a:ext uri="{FF2B5EF4-FFF2-40B4-BE49-F238E27FC236}">
                    <a16:creationId xmlns:a16="http://schemas.microsoft.com/office/drawing/2014/main" id="{2EDB75B3-F5F1-4DDB-AF4B-86F05A6E2097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26" name="Ovaal 925">
                <a:extLst>
                  <a:ext uri="{FF2B5EF4-FFF2-40B4-BE49-F238E27FC236}">
                    <a16:creationId xmlns:a16="http://schemas.microsoft.com/office/drawing/2014/main" id="{5A82E941-2376-464C-AB36-72B367A53136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27" name="Ovaal 926">
                <a:extLst>
                  <a:ext uri="{FF2B5EF4-FFF2-40B4-BE49-F238E27FC236}">
                    <a16:creationId xmlns:a16="http://schemas.microsoft.com/office/drawing/2014/main" id="{193EA2C5-3A41-410B-9E82-D5B4F1D60AF3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28" name="Ovaal 927">
                <a:extLst>
                  <a:ext uri="{FF2B5EF4-FFF2-40B4-BE49-F238E27FC236}">
                    <a16:creationId xmlns:a16="http://schemas.microsoft.com/office/drawing/2014/main" id="{18A11833-C34E-4195-8C81-F461AEBAEC85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29" name="Ovaal 928">
                <a:extLst>
                  <a:ext uri="{FF2B5EF4-FFF2-40B4-BE49-F238E27FC236}">
                    <a16:creationId xmlns:a16="http://schemas.microsoft.com/office/drawing/2014/main" id="{F579E8EA-4B75-4382-968C-526C36C432EE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30" name="Ovaal 929">
                <a:extLst>
                  <a:ext uri="{FF2B5EF4-FFF2-40B4-BE49-F238E27FC236}">
                    <a16:creationId xmlns:a16="http://schemas.microsoft.com/office/drawing/2014/main" id="{41A97B4A-3B39-4553-B2A5-5536A07C47DE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31" name="Ovaal 930">
                <a:extLst>
                  <a:ext uri="{FF2B5EF4-FFF2-40B4-BE49-F238E27FC236}">
                    <a16:creationId xmlns:a16="http://schemas.microsoft.com/office/drawing/2014/main" id="{E5724496-432C-4A5C-AA8E-885DA2EA1572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32" name="Ovaal 931">
                <a:extLst>
                  <a:ext uri="{FF2B5EF4-FFF2-40B4-BE49-F238E27FC236}">
                    <a16:creationId xmlns:a16="http://schemas.microsoft.com/office/drawing/2014/main" id="{74AB8EF9-9962-4961-9121-13A7F668596A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916" name="Tekstvak 915">
              <a:extLst>
                <a:ext uri="{FF2B5EF4-FFF2-40B4-BE49-F238E27FC236}">
                  <a16:creationId xmlns:a16="http://schemas.microsoft.com/office/drawing/2014/main" id="{72772AC1-4C62-4F72-ACF2-CE4D284F368E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917" name="Tekstvak 916">
              <a:extLst>
                <a:ext uri="{FF2B5EF4-FFF2-40B4-BE49-F238E27FC236}">
                  <a16:creationId xmlns:a16="http://schemas.microsoft.com/office/drawing/2014/main" id="{0BB4A2B6-EC91-4083-B5BA-011C6E360263}"/>
                </a:ext>
              </a:extLst>
            </p:cNvPr>
            <p:cNvSpPr txBox="1"/>
            <p:nvPr/>
          </p:nvSpPr>
          <p:spPr>
            <a:xfrm flipH="1">
              <a:off x="2755675" y="1732364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Out</a:t>
              </a:r>
            </a:p>
          </p:txBody>
        </p:sp>
        <p:sp>
          <p:nvSpPr>
            <p:cNvPr id="918" name="Tekstvak 917">
              <a:extLst>
                <a:ext uri="{FF2B5EF4-FFF2-40B4-BE49-F238E27FC236}">
                  <a16:creationId xmlns:a16="http://schemas.microsoft.com/office/drawing/2014/main" id="{1A69C00D-92CB-4377-81F0-D098CB86FBC3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919" name="Tekstvak 918">
              <a:extLst>
                <a:ext uri="{FF2B5EF4-FFF2-40B4-BE49-F238E27FC236}">
                  <a16:creationId xmlns:a16="http://schemas.microsoft.com/office/drawing/2014/main" id="{8730ADD4-0DFB-432E-A8E9-0564E4710851}"/>
                </a:ext>
              </a:extLst>
            </p:cNvPr>
            <p:cNvSpPr txBox="1"/>
            <p:nvPr/>
          </p:nvSpPr>
          <p:spPr>
            <a:xfrm flipH="1">
              <a:off x="2999720" y="1162470"/>
              <a:ext cx="34516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In</a:t>
              </a:r>
            </a:p>
          </p:txBody>
        </p:sp>
        <p:sp>
          <p:nvSpPr>
            <p:cNvPr id="920" name="Tekstvak 919">
              <a:extLst>
                <a:ext uri="{FF2B5EF4-FFF2-40B4-BE49-F238E27FC236}">
                  <a16:creationId xmlns:a16="http://schemas.microsoft.com/office/drawing/2014/main" id="{814BB6D6-7F36-4C42-B1F0-185DF726C2A2}"/>
                </a:ext>
              </a:extLst>
            </p:cNvPr>
            <p:cNvSpPr txBox="1"/>
            <p:nvPr/>
          </p:nvSpPr>
          <p:spPr>
            <a:xfrm flipH="1">
              <a:off x="2695769" y="1542759"/>
              <a:ext cx="4449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LDO 5V</a:t>
              </a:r>
            </a:p>
          </p:txBody>
        </p:sp>
      </p:grpSp>
      <p:grpSp>
        <p:nvGrpSpPr>
          <p:cNvPr id="939" name="Groep 938">
            <a:extLst>
              <a:ext uri="{FF2B5EF4-FFF2-40B4-BE49-F238E27FC236}">
                <a16:creationId xmlns:a16="http://schemas.microsoft.com/office/drawing/2014/main" id="{87F9B9F8-2C9C-4788-92E2-6D81DACF924E}"/>
              </a:ext>
            </a:extLst>
          </p:cNvPr>
          <p:cNvGrpSpPr/>
          <p:nvPr/>
        </p:nvGrpSpPr>
        <p:grpSpPr>
          <a:xfrm>
            <a:off x="1269567" y="1016815"/>
            <a:ext cx="901700" cy="870426"/>
            <a:chOff x="2618468" y="1108802"/>
            <a:chExt cx="901700" cy="870426"/>
          </a:xfrm>
        </p:grpSpPr>
        <p:grpSp>
          <p:nvGrpSpPr>
            <p:cNvPr id="940" name="Groep 939">
              <a:extLst>
                <a:ext uri="{FF2B5EF4-FFF2-40B4-BE49-F238E27FC236}">
                  <a16:creationId xmlns:a16="http://schemas.microsoft.com/office/drawing/2014/main" id="{B8525F96-39D8-48A1-83B7-5882F73C2FBD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959" name="Rechthoek 958">
                <a:extLst>
                  <a:ext uri="{FF2B5EF4-FFF2-40B4-BE49-F238E27FC236}">
                    <a16:creationId xmlns:a16="http://schemas.microsoft.com/office/drawing/2014/main" id="{0320DAD0-6119-4CA9-BF24-353ABD9FA2D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60" name="Rechthoek 959">
                <a:extLst>
                  <a:ext uri="{FF2B5EF4-FFF2-40B4-BE49-F238E27FC236}">
                    <a16:creationId xmlns:a16="http://schemas.microsoft.com/office/drawing/2014/main" id="{D2968E0E-5673-4EF8-B190-AD315C61BCE8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61" name="Rechthoek: afgeronde hoeken 960">
                <a:extLst>
                  <a:ext uri="{FF2B5EF4-FFF2-40B4-BE49-F238E27FC236}">
                    <a16:creationId xmlns:a16="http://schemas.microsoft.com/office/drawing/2014/main" id="{E3751B95-C7BF-48D0-869F-D970E9508B08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62" name="Rechthoek: afgeronde hoeken 961">
                <a:extLst>
                  <a:ext uri="{FF2B5EF4-FFF2-40B4-BE49-F238E27FC236}">
                    <a16:creationId xmlns:a16="http://schemas.microsoft.com/office/drawing/2014/main" id="{7045BB3E-D601-442F-9CDE-3EBCF9E370EE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63" name="Rechthoek: afgeronde hoeken 962">
                <a:extLst>
                  <a:ext uri="{FF2B5EF4-FFF2-40B4-BE49-F238E27FC236}">
                    <a16:creationId xmlns:a16="http://schemas.microsoft.com/office/drawing/2014/main" id="{F0B0926F-96C4-4B52-8B04-9126ADBD804C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64" name="Rechthoek: afgeronde hoeken 963">
                <a:extLst>
                  <a:ext uri="{FF2B5EF4-FFF2-40B4-BE49-F238E27FC236}">
                    <a16:creationId xmlns:a16="http://schemas.microsoft.com/office/drawing/2014/main" id="{93B31489-5762-4EE7-962A-CA488830EC56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941" name="Groep 940">
              <a:extLst>
                <a:ext uri="{FF2B5EF4-FFF2-40B4-BE49-F238E27FC236}">
                  <a16:creationId xmlns:a16="http://schemas.microsoft.com/office/drawing/2014/main" id="{25A274F4-7290-46F6-B3A9-8BDEDE51AD5F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947" name="Ovaal 946">
                <a:extLst>
                  <a:ext uri="{FF2B5EF4-FFF2-40B4-BE49-F238E27FC236}">
                    <a16:creationId xmlns:a16="http://schemas.microsoft.com/office/drawing/2014/main" id="{5B2DC5E8-7D3C-46A3-855A-06F2AAF33C57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48" name="Ovaal 947">
                <a:extLst>
                  <a:ext uri="{FF2B5EF4-FFF2-40B4-BE49-F238E27FC236}">
                    <a16:creationId xmlns:a16="http://schemas.microsoft.com/office/drawing/2014/main" id="{4AA7747E-E004-4C4C-8148-756C9EAC1A8C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49" name="Ovaal 948">
                <a:extLst>
                  <a:ext uri="{FF2B5EF4-FFF2-40B4-BE49-F238E27FC236}">
                    <a16:creationId xmlns:a16="http://schemas.microsoft.com/office/drawing/2014/main" id="{0F984ACD-7324-49D7-BE78-FCAB8F19A450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50" name="Ovaal 949">
                <a:extLst>
                  <a:ext uri="{FF2B5EF4-FFF2-40B4-BE49-F238E27FC236}">
                    <a16:creationId xmlns:a16="http://schemas.microsoft.com/office/drawing/2014/main" id="{858DE0A0-14DF-4B62-A3E1-B1F2898A45E7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51" name="Ovaal 950">
                <a:extLst>
                  <a:ext uri="{FF2B5EF4-FFF2-40B4-BE49-F238E27FC236}">
                    <a16:creationId xmlns:a16="http://schemas.microsoft.com/office/drawing/2014/main" id="{9F1C5D4A-2A08-4017-9A37-7DF67242E694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52" name="Ovaal 951">
                <a:extLst>
                  <a:ext uri="{FF2B5EF4-FFF2-40B4-BE49-F238E27FC236}">
                    <a16:creationId xmlns:a16="http://schemas.microsoft.com/office/drawing/2014/main" id="{485137D8-EFA1-4CBB-B236-E93CCB9DBADA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53" name="Ovaal 952">
                <a:extLst>
                  <a:ext uri="{FF2B5EF4-FFF2-40B4-BE49-F238E27FC236}">
                    <a16:creationId xmlns:a16="http://schemas.microsoft.com/office/drawing/2014/main" id="{8FF005D1-56AE-4512-8AF1-F5A2210F5EF8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54" name="Ovaal 953">
                <a:extLst>
                  <a:ext uri="{FF2B5EF4-FFF2-40B4-BE49-F238E27FC236}">
                    <a16:creationId xmlns:a16="http://schemas.microsoft.com/office/drawing/2014/main" id="{BDC2DE5D-4F93-4CB0-8A7C-64715446C37E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55" name="Ovaal 954">
                <a:extLst>
                  <a:ext uri="{FF2B5EF4-FFF2-40B4-BE49-F238E27FC236}">
                    <a16:creationId xmlns:a16="http://schemas.microsoft.com/office/drawing/2014/main" id="{A7F9897E-42BF-42FD-9499-D72A4D70BDB1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56" name="Ovaal 955">
                <a:extLst>
                  <a:ext uri="{FF2B5EF4-FFF2-40B4-BE49-F238E27FC236}">
                    <a16:creationId xmlns:a16="http://schemas.microsoft.com/office/drawing/2014/main" id="{714C4709-0900-4D03-A08A-3B3F83BEF20D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57" name="Ovaal 956">
                <a:extLst>
                  <a:ext uri="{FF2B5EF4-FFF2-40B4-BE49-F238E27FC236}">
                    <a16:creationId xmlns:a16="http://schemas.microsoft.com/office/drawing/2014/main" id="{7AAA91AD-3894-47BB-A805-9442A0D69F49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58" name="Ovaal 957">
                <a:extLst>
                  <a:ext uri="{FF2B5EF4-FFF2-40B4-BE49-F238E27FC236}">
                    <a16:creationId xmlns:a16="http://schemas.microsoft.com/office/drawing/2014/main" id="{7663DA06-E38C-4204-99E4-BE53C1C14B83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942" name="Tekstvak 941">
              <a:extLst>
                <a:ext uri="{FF2B5EF4-FFF2-40B4-BE49-F238E27FC236}">
                  <a16:creationId xmlns:a16="http://schemas.microsoft.com/office/drawing/2014/main" id="{0378C1ED-3A6A-4230-AC35-D2E823550E65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943" name="Tekstvak 942">
              <a:extLst>
                <a:ext uri="{FF2B5EF4-FFF2-40B4-BE49-F238E27FC236}">
                  <a16:creationId xmlns:a16="http://schemas.microsoft.com/office/drawing/2014/main" id="{5E15CE59-281B-4925-9696-48A88590B249}"/>
                </a:ext>
              </a:extLst>
            </p:cNvPr>
            <p:cNvSpPr txBox="1"/>
            <p:nvPr/>
          </p:nvSpPr>
          <p:spPr>
            <a:xfrm flipH="1">
              <a:off x="2755675" y="1732364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Out</a:t>
              </a:r>
            </a:p>
          </p:txBody>
        </p:sp>
        <p:sp>
          <p:nvSpPr>
            <p:cNvPr id="944" name="Tekstvak 943">
              <a:extLst>
                <a:ext uri="{FF2B5EF4-FFF2-40B4-BE49-F238E27FC236}">
                  <a16:creationId xmlns:a16="http://schemas.microsoft.com/office/drawing/2014/main" id="{69905462-22BA-4B2D-B6DF-CE63FB3F8CBF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945" name="Tekstvak 944">
              <a:extLst>
                <a:ext uri="{FF2B5EF4-FFF2-40B4-BE49-F238E27FC236}">
                  <a16:creationId xmlns:a16="http://schemas.microsoft.com/office/drawing/2014/main" id="{C934850F-5709-4509-9DE4-14F9C197878C}"/>
                </a:ext>
              </a:extLst>
            </p:cNvPr>
            <p:cNvSpPr txBox="1"/>
            <p:nvPr/>
          </p:nvSpPr>
          <p:spPr>
            <a:xfrm flipH="1">
              <a:off x="2999720" y="1162470"/>
              <a:ext cx="34516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In</a:t>
              </a:r>
            </a:p>
          </p:txBody>
        </p:sp>
        <p:sp>
          <p:nvSpPr>
            <p:cNvPr id="946" name="Tekstvak 945">
              <a:extLst>
                <a:ext uri="{FF2B5EF4-FFF2-40B4-BE49-F238E27FC236}">
                  <a16:creationId xmlns:a16="http://schemas.microsoft.com/office/drawing/2014/main" id="{21C1B232-B791-4189-8FA5-E1B0F03270CA}"/>
                </a:ext>
              </a:extLst>
            </p:cNvPr>
            <p:cNvSpPr txBox="1"/>
            <p:nvPr/>
          </p:nvSpPr>
          <p:spPr>
            <a:xfrm flipH="1">
              <a:off x="2695769" y="1542759"/>
              <a:ext cx="4449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LDO 5V</a:t>
              </a:r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53CEEB1E-3A30-4D22-93B0-9BC5A7DDB1E2}"/>
              </a:ext>
            </a:extLst>
          </p:cNvPr>
          <p:cNvGrpSpPr/>
          <p:nvPr/>
        </p:nvGrpSpPr>
        <p:grpSpPr>
          <a:xfrm>
            <a:off x="5783896" y="3112337"/>
            <a:ext cx="353386" cy="140706"/>
            <a:chOff x="5865411" y="2581823"/>
            <a:chExt cx="353386" cy="140706"/>
          </a:xfrm>
        </p:grpSpPr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B118B17A-8D49-4973-9491-3FDE13825C28}"/>
                </a:ext>
              </a:extLst>
            </p:cNvPr>
            <p:cNvSpPr/>
            <p:nvPr/>
          </p:nvSpPr>
          <p:spPr>
            <a:xfrm>
              <a:off x="5865411" y="2581823"/>
              <a:ext cx="353386" cy="139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5" name="Rechthoek 964">
              <a:extLst>
                <a:ext uri="{FF2B5EF4-FFF2-40B4-BE49-F238E27FC236}">
                  <a16:creationId xmlns:a16="http://schemas.microsoft.com/office/drawing/2014/main" id="{5FB18BAE-9100-4C58-A785-B0E16C438C31}"/>
                </a:ext>
              </a:extLst>
            </p:cNvPr>
            <p:cNvSpPr/>
            <p:nvPr/>
          </p:nvSpPr>
          <p:spPr>
            <a:xfrm>
              <a:off x="6061705" y="2583354"/>
              <a:ext cx="90906" cy="13917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966" name="Tekstvak 965">
            <a:extLst>
              <a:ext uri="{FF2B5EF4-FFF2-40B4-BE49-F238E27FC236}">
                <a16:creationId xmlns:a16="http://schemas.microsoft.com/office/drawing/2014/main" id="{A9C0A5FD-F98C-4349-ABA4-76364C91FB91}"/>
              </a:ext>
            </a:extLst>
          </p:cNvPr>
          <p:cNvSpPr txBox="1"/>
          <p:nvPr/>
        </p:nvSpPr>
        <p:spPr>
          <a:xfrm flipH="1">
            <a:off x="5605515" y="3315577"/>
            <a:ext cx="4198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/>
              <a:t>Sw2</a:t>
            </a:r>
          </a:p>
        </p:txBody>
      </p:sp>
      <p:grpSp>
        <p:nvGrpSpPr>
          <p:cNvPr id="994" name="Groep 993">
            <a:extLst>
              <a:ext uri="{FF2B5EF4-FFF2-40B4-BE49-F238E27FC236}">
                <a16:creationId xmlns:a16="http://schemas.microsoft.com/office/drawing/2014/main" id="{9F6B3759-7285-42AC-9501-4FDF42E3AFAB}"/>
              </a:ext>
            </a:extLst>
          </p:cNvPr>
          <p:cNvGrpSpPr/>
          <p:nvPr/>
        </p:nvGrpSpPr>
        <p:grpSpPr>
          <a:xfrm>
            <a:off x="6477030" y="2730066"/>
            <a:ext cx="901700" cy="835127"/>
            <a:chOff x="2618468" y="1126372"/>
            <a:chExt cx="901700" cy="835127"/>
          </a:xfrm>
        </p:grpSpPr>
        <p:grpSp>
          <p:nvGrpSpPr>
            <p:cNvPr id="995" name="Groep 994">
              <a:extLst>
                <a:ext uri="{FF2B5EF4-FFF2-40B4-BE49-F238E27FC236}">
                  <a16:creationId xmlns:a16="http://schemas.microsoft.com/office/drawing/2014/main" id="{D46277A8-1878-493F-833D-BCCAA58C9BD1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012" name="Rechthoek 1011">
                <a:extLst>
                  <a:ext uri="{FF2B5EF4-FFF2-40B4-BE49-F238E27FC236}">
                    <a16:creationId xmlns:a16="http://schemas.microsoft.com/office/drawing/2014/main" id="{A5EC2E5C-A3E3-458B-9A4F-54E053FB410B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13" name="Rechthoek 1012">
                <a:extLst>
                  <a:ext uri="{FF2B5EF4-FFF2-40B4-BE49-F238E27FC236}">
                    <a16:creationId xmlns:a16="http://schemas.microsoft.com/office/drawing/2014/main" id="{2F6B672C-EF01-4E90-858A-60DCF51C5BA7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6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14" name="Rechthoek: afgeronde hoeken 1013">
                <a:extLst>
                  <a:ext uri="{FF2B5EF4-FFF2-40B4-BE49-F238E27FC236}">
                    <a16:creationId xmlns:a16="http://schemas.microsoft.com/office/drawing/2014/main" id="{D50F0CB8-3D81-4A0E-9E22-21AF989E707A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15" name="Rechthoek: afgeronde hoeken 1014">
                <a:extLst>
                  <a:ext uri="{FF2B5EF4-FFF2-40B4-BE49-F238E27FC236}">
                    <a16:creationId xmlns:a16="http://schemas.microsoft.com/office/drawing/2014/main" id="{7CD8E627-4D99-4FA7-9FF3-68C2FFD43755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16" name="Rechthoek: afgeronde hoeken 1015">
                <a:extLst>
                  <a:ext uri="{FF2B5EF4-FFF2-40B4-BE49-F238E27FC236}">
                    <a16:creationId xmlns:a16="http://schemas.microsoft.com/office/drawing/2014/main" id="{6404941A-4918-4A4C-8F70-7D9D2A21C351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17" name="Rechthoek: afgeronde hoeken 1016">
                <a:extLst>
                  <a:ext uri="{FF2B5EF4-FFF2-40B4-BE49-F238E27FC236}">
                    <a16:creationId xmlns:a16="http://schemas.microsoft.com/office/drawing/2014/main" id="{5E577E91-B45F-4600-9F71-F740E8531B0D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996" name="Groep 995">
              <a:extLst>
                <a:ext uri="{FF2B5EF4-FFF2-40B4-BE49-F238E27FC236}">
                  <a16:creationId xmlns:a16="http://schemas.microsoft.com/office/drawing/2014/main" id="{C5247CAC-0B36-4777-966D-16E2D14EC22D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000" name="Ovaal 999">
                <a:extLst>
                  <a:ext uri="{FF2B5EF4-FFF2-40B4-BE49-F238E27FC236}">
                    <a16:creationId xmlns:a16="http://schemas.microsoft.com/office/drawing/2014/main" id="{E4B9BB05-1909-438E-B3E9-9BF69B80711F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01" name="Ovaal 1000">
                <a:extLst>
                  <a:ext uri="{FF2B5EF4-FFF2-40B4-BE49-F238E27FC236}">
                    <a16:creationId xmlns:a16="http://schemas.microsoft.com/office/drawing/2014/main" id="{1CCB27A1-DF31-4AE3-ABE9-B701E45EF0F3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02" name="Ovaal 1001">
                <a:extLst>
                  <a:ext uri="{FF2B5EF4-FFF2-40B4-BE49-F238E27FC236}">
                    <a16:creationId xmlns:a16="http://schemas.microsoft.com/office/drawing/2014/main" id="{3B291383-A81F-4C01-A832-84A93B31A983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03" name="Ovaal 1002">
                <a:extLst>
                  <a:ext uri="{FF2B5EF4-FFF2-40B4-BE49-F238E27FC236}">
                    <a16:creationId xmlns:a16="http://schemas.microsoft.com/office/drawing/2014/main" id="{D57A1A92-AD4E-46F0-8E9D-3024D24860F7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04" name="Ovaal 1003">
                <a:extLst>
                  <a:ext uri="{FF2B5EF4-FFF2-40B4-BE49-F238E27FC236}">
                    <a16:creationId xmlns:a16="http://schemas.microsoft.com/office/drawing/2014/main" id="{4BDAC424-4642-405A-A017-C84C8F5ECA55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05" name="Ovaal 1004">
                <a:extLst>
                  <a:ext uri="{FF2B5EF4-FFF2-40B4-BE49-F238E27FC236}">
                    <a16:creationId xmlns:a16="http://schemas.microsoft.com/office/drawing/2014/main" id="{FB9C4CBF-56C4-4104-85BD-89DC97D767BF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06" name="Ovaal 1005">
                <a:extLst>
                  <a:ext uri="{FF2B5EF4-FFF2-40B4-BE49-F238E27FC236}">
                    <a16:creationId xmlns:a16="http://schemas.microsoft.com/office/drawing/2014/main" id="{8FE223A9-6F3D-47AC-A086-D16C48CDEB2B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07" name="Ovaal 1006">
                <a:extLst>
                  <a:ext uri="{FF2B5EF4-FFF2-40B4-BE49-F238E27FC236}">
                    <a16:creationId xmlns:a16="http://schemas.microsoft.com/office/drawing/2014/main" id="{05F79D54-28A2-4CC4-BFA1-489BCE0A9A0A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08" name="Ovaal 1007">
                <a:extLst>
                  <a:ext uri="{FF2B5EF4-FFF2-40B4-BE49-F238E27FC236}">
                    <a16:creationId xmlns:a16="http://schemas.microsoft.com/office/drawing/2014/main" id="{A0FD57CA-0E79-4CF0-9EC5-F83D92CADD5B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09" name="Ovaal 1008">
                <a:extLst>
                  <a:ext uri="{FF2B5EF4-FFF2-40B4-BE49-F238E27FC236}">
                    <a16:creationId xmlns:a16="http://schemas.microsoft.com/office/drawing/2014/main" id="{27A82D37-0C81-4D4E-80B0-56044310F10B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10" name="Ovaal 1009">
                <a:extLst>
                  <a:ext uri="{FF2B5EF4-FFF2-40B4-BE49-F238E27FC236}">
                    <a16:creationId xmlns:a16="http://schemas.microsoft.com/office/drawing/2014/main" id="{C1A6D77D-3BAB-43FC-A685-2E9BF97E7C78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11" name="Ovaal 1010">
                <a:extLst>
                  <a:ext uri="{FF2B5EF4-FFF2-40B4-BE49-F238E27FC236}">
                    <a16:creationId xmlns:a16="http://schemas.microsoft.com/office/drawing/2014/main" id="{4DE66D48-7F44-4009-882D-C7CDC9AE171D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997" name="Tekstvak 996">
              <a:extLst>
                <a:ext uri="{FF2B5EF4-FFF2-40B4-BE49-F238E27FC236}">
                  <a16:creationId xmlns:a16="http://schemas.microsoft.com/office/drawing/2014/main" id="{FB634A3F-DD2D-402C-874E-D35C8E99B7D7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/>
                <a:t>C</a:t>
              </a:r>
            </a:p>
          </p:txBody>
        </p:sp>
        <p:sp>
          <p:nvSpPr>
            <p:cNvPr id="998" name="Tekstvak 997">
              <a:extLst>
                <a:ext uri="{FF2B5EF4-FFF2-40B4-BE49-F238E27FC236}">
                  <a16:creationId xmlns:a16="http://schemas.microsoft.com/office/drawing/2014/main" id="{2AAAA40F-9D31-4C01-809E-64FE43E64D5B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/>
                <a:t>C</a:t>
              </a:r>
            </a:p>
          </p:txBody>
        </p:sp>
        <p:sp>
          <p:nvSpPr>
            <p:cNvPr id="999" name="Tekstvak 998">
              <a:extLst>
                <a:ext uri="{FF2B5EF4-FFF2-40B4-BE49-F238E27FC236}">
                  <a16:creationId xmlns:a16="http://schemas.microsoft.com/office/drawing/2014/main" id="{DABA437D-8901-4743-B2AE-D1A7BF32206F}"/>
                </a:ext>
              </a:extLst>
            </p:cNvPr>
            <p:cNvSpPr txBox="1"/>
            <p:nvPr/>
          </p:nvSpPr>
          <p:spPr>
            <a:xfrm flipH="1">
              <a:off x="2943755" y="1169057"/>
              <a:ext cx="4198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/>
                <a:t>Sw1</a:t>
              </a:r>
            </a:p>
          </p:txBody>
        </p:sp>
      </p:grpSp>
      <p:grpSp>
        <p:nvGrpSpPr>
          <p:cNvPr id="1018" name="Groep 1017">
            <a:extLst>
              <a:ext uri="{FF2B5EF4-FFF2-40B4-BE49-F238E27FC236}">
                <a16:creationId xmlns:a16="http://schemas.microsoft.com/office/drawing/2014/main" id="{4DE2BEAC-7C27-4F34-992A-3DE73485ED89}"/>
              </a:ext>
            </a:extLst>
          </p:cNvPr>
          <p:cNvGrpSpPr/>
          <p:nvPr/>
        </p:nvGrpSpPr>
        <p:grpSpPr>
          <a:xfrm>
            <a:off x="6836616" y="3115632"/>
            <a:ext cx="353386" cy="140706"/>
            <a:chOff x="5865411" y="2581823"/>
            <a:chExt cx="353386" cy="140706"/>
          </a:xfrm>
        </p:grpSpPr>
        <p:sp>
          <p:nvSpPr>
            <p:cNvPr id="1019" name="Rechthoek 1018">
              <a:extLst>
                <a:ext uri="{FF2B5EF4-FFF2-40B4-BE49-F238E27FC236}">
                  <a16:creationId xmlns:a16="http://schemas.microsoft.com/office/drawing/2014/main" id="{0FA08A55-5249-4559-B00E-AC367002EBCB}"/>
                </a:ext>
              </a:extLst>
            </p:cNvPr>
            <p:cNvSpPr/>
            <p:nvPr/>
          </p:nvSpPr>
          <p:spPr>
            <a:xfrm>
              <a:off x="5865411" y="2581823"/>
              <a:ext cx="353386" cy="1391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0" name="Rechthoek 1019">
              <a:extLst>
                <a:ext uri="{FF2B5EF4-FFF2-40B4-BE49-F238E27FC236}">
                  <a16:creationId xmlns:a16="http://schemas.microsoft.com/office/drawing/2014/main" id="{0089DD5F-4F2B-4637-8A99-B54B834C35C8}"/>
                </a:ext>
              </a:extLst>
            </p:cNvPr>
            <p:cNvSpPr/>
            <p:nvPr/>
          </p:nvSpPr>
          <p:spPr>
            <a:xfrm>
              <a:off x="6061705" y="2583354"/>
              <a:ext cx="90906" cy="13917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21" name="Tekstvak 1020">
            <a:extLst>
              <a:ext uri="{FF2B5EF4-FFF2-40B4-BE49-F238E27FC236}">
                <a16:creationId xmlns:a16="http://schemas.microsoft.com/office/drawing/2014/main" id="{F7F2D581-0777-4A52-A6F3-E6E10384838F}"/>
              </a:ext>
            </a:extLst>
          </p:cNvPr>
          <p:cNvSpPr txBox="1"/>
          <p:nvPr/>
        </p:nvSpPr>
        <p:spPr>
          <a:xfrm flipH="1">
            <a:off x="6658235" y="3318872"/>
            <a:ext cx="4198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/>
              <a:t>Sw2</a:t>
            </a:r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257FF54A-2CE4-4D3E-8724-B1DC87169402}"/>
              </a:ext>
            </a:extLst>
          </p:cNvPr>
          <p:cNvSpPr txBox="1"/>
          <p:nvPr/>
        </p:nvSpPr>
        <p:spPr>
          <a:xfrm>
            <a:off x="5386684" y="333513"/>
            <a:ext cx="3802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i="1" dirty="0" err="1"/>
              <a:t>LEDs</a:t>
            </a:r>
            <a:endParaRPr lang="nl-NL" sz="800" i="1" dirty="0"/>
          </a:p>
        </p:txBody>
      </p:sp>
      <p:sp>
        <p:nvSpPr>
          <p:cNvPr id="1022" name="Tekstvak 1021">
            <a:extLst>
              <a:ext uri="{FF2B5EF4-FFF2-40B4-BE49-F238E27FC236}">
                <a16:creationId xmlns:a16="http://schemas.microsoft.com/office/drawing/2014/main" id="{AACD3DC5-3696-484E-9C2A-DC2DF1D86C7F}"/>
              </a:ext>
            </a:extLst>
          </p:cNvPr>
          <p:cNvSpPr txBox="1"/>
          <p:nvPr/>
        </p:nvSpPr>
        <p:spPr>
          <a:xfrm>
            <a:off x="5334065" y="2500550"/>
            <a:ext cx="15866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i="1" dirty="0"/>
              <a:t>Switch (C = </a:t>
            </a:r>
            <a:r>
              <a:rPr lang="nl-NL" sz="800" i="1" dirty="0" err="1"/>
              <a:t>middle</a:t>
            </a:r>
            <a:r>
              <a:rPr lang="nl-NL" sz="800" i="1" dirty="0"/>
              <a:t> </a:t>
            </a:r>
            <a:r>
              <a:rPr lang="nl-NL" sz="800" i="1" dirty="0" err="1"/>
              <a:t>position</a:t>
            </a:r>
            <a:r>
              <a:rPr lang="nl-NL" sz="800" i="1" dirty="0"/>
              <a:t>)</a:t>
            </a:r>
          </a:p>
        </p:txBody>
      </p:sp>
      <p:grpSp>
        <p:nvGrpSpPr>
          <p:cNvPr id="886" name="Groep 885">
            <a:extLst>
              <a:ext uri="{FF2B5EF4-FFF2-40B4-BE49-F238E27FC236}">
                <a16:creationId xmlns:a16="http://schemas.microsoft.com/office/drawing/2014/main" id="{D3B9828D-A8AD-4658-B002-310509CC56CE}"/>
              </a:ext>
            </a:extLst>
          </p:cNvPr>
          <p:cNvGrpSpPr/>
          <p:nvPr/>
        </p:nvGrpSpPr>
        <p:grpSpPr>
          <a:xfrm>
            <a:off x="8597541" y="2737860"/>
            <a:ext cx="901700" cy="835127"/>
            <a:chOff x="2618468" y="1126372"/>
            <a:chExt cx="901700" cy="835127"/>
          </a:xfrm>
        </p:grpSpPr>
        <p:grpSp>
          <p:nvGrpSpPr>
            <p:cNvPr id="967" name="Groep 966">
              <a:extLst>
                <a:ext uri="{FF2B5EF4-FFF2-40B4-BE49-F238E27FC236}">
                  <a16:creationId xmlns:a16="http://schemas.microsoft.com/office/drawing/2014/main" id="{83E67D0C-5B9A-4C83-905F-FBC0CE6A403F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984" name="Rechthoek 983">
                <a:extLst>
                  <a:ext uri="{FF2B5EF4-FFF2-40B4-BE49-F238E27FC236}">
                    <a16:creationId xmlns:a16="http://schemas.microsoft.com/office/drawing/2014/main" id="{2D7FD64A-CE5E-47F8-9636-CD5DD56E5793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85" name="Rechthoek 984">
                <a:extLst>
                  <a:ext uri="{FF2B5EF4-FFF2-40B4-BE49-F238E27FC236}">
                    <a16:creationId xmlns:a16="http://schemas.microsoft.com/office/drawing/2014/main" id="{54565851-4AE8-46D2-9FB7-B0F9146B38FF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86" name="Rechthoek: afgeronde hoeken 985">
                <a:extLst>
                  <a:ext uri="{FF2B5EF4-FFF2-40B4-BE49-F238E27FC236}">
                    <a16:creationId xmlns:a16="http://schemas.microsoft.com/office/drawing/2014/main" id="{FE583A4D-F4B5-4F7F-B999-A19417C0C47E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88" name="Rechthoek: afgeronde hoeken 987">
                <a:extLst>
                  <a:ext uri="{FF2B5EF4-FFF2-40B4-BE49-F238E27FC236}">
                    <a16:creationId xmlns:a16="http://schemas.microsoft.com/office/drawing/2014/main" id="{1D777058-618F-4A96-A2F4-AFFAD7ADC9AC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89" name="Rechthoek: afgeronde hoeken 988">
                <a:extLst>
                  <a:ext uri="{FF2B5EF4-FFF2-40B4-BE49-F238E27FC236}">
                    <a16:creationId xmlns:a16="http://schemas.microsoft.com/office/drawing/2014/main" id="{88A1EEDC-8475-4BD9-98FF-2B15E3005885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87" name="Rechthoek: afgeronde hoeken 986">
                <a:extLst>
                  <a:ext uri="{FF2B5EF4-FFF2-40B4-BE49-F238E27FC236}">
                    <a16:creationId xmlns:a16="http://schemas.microsoft.com/office/drawing/2014/main" id="{3C57BBC1-6829-49C4-9983-811497760A3D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968" name="Groep 967">
              <a:extLst>
                <a:ext uri="{FF2B5EF4-FFF2-40B4-BE49-F238E27FC236}">
                  <a16:creationId xmlns:a16="http://schemas.microsoft.com/office/drawing/2014/main" id="{08C4347A-D84A-4F65-9D72-D903A98A4A7B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975" name="Ovaal 974">
                <a:extLst>
                  <a:ext uri="{FF2B5EF4-FFF2-40B4-BE49-F238E27FC236}">
                    <a16:creationId xmlns:a16="http://schemas.microsoft.com/office/drawing/2014/main" id="{CA22544A-328D-47E7-9673-3FC639B4CA4C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72" name="Ovaal 971">
                <a:extLst>
                  <a:ext uri="{FF2B5EF4-FFF2-40B4-BE49-F238E27FC236}">
                    <a16:creationId xmlns:a16="http://schemas.microsoft.com/office/drawing/2014/main" id="{4008B160-F51D-47E8-BBFC-478BDCBDC525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73" name="Ovaal 972">
                <a:extLst>
                  <a:ext uri="{FF2B5EF4-FFF2-40B4-BE49-F238E27FC236}">
                    <a16:creationId xmlns:a16="http://schemas.microsoft.com/office/drawing/2014/main" id="{0D5F0C18-840C-40EF-B2FA-398A288FE1B8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74" name="Ovaal 973">
                <a:extLst>
                  <a:ext uri="{FF2B5EF4-FFF2-40B4-BE49-F238E27FC236}">
                    <a16:creationId xmlns:a16="http://schemas.microsoft.com/office/drawing/2014/main" id="{4D14660D-A309-425B-824A-2F5685B0F0B6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76" name="Ovaal 975">
                <a:extLst>
                  <a:ext uri="{FF2B5EF4-FFF2-40B4-BE49-F238E27FC236}">
                    <a16:creationId xmlns:a16="http://schemas.microsoft.com/office/drawing/2014/main" id="{AB84C266-DB99-45EF-93B3-B4150C4BE024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77" name="Ovaal 976">
                <a:extLst>
                  <a:ext uri="{FF2B5EF4-FFF2-40B4-BE49-F238E27FC236}">
                    <a16:creationId xmlns:a16="http://schemas.microsoft.com/office/drawing/2014/main" id="{3D713B39-81A7-4B3F-9C1C-F753AF74384E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78" name="Ovaal 977">
                <a:extLst>
                  <a:ext uri="{FF2B5EF4-FFF2-40B4-BE49-F238E27FC236}">
                    <a16:creationId xmlns:a16="http://schemas.microsoft.com/office/drawing/2014/main" id="{FE086C16-DC38-40D9-B6B6-C9583C063CE0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79" name="Ovaal 978">
                <a:extLst>
                  <a:ext uri="{FF2B5EF4-FFF2-40B4-BE49-F238E27FC236}">
                    <a16:creationId xmlns:a16="http://schemas.microsoft.com/office/drawing/2014/main" id="{7450827B-699E-47F5-875B-0F89B335E8D2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80" name="Ovaal 979">
                <a:extLst>
                  <a:ext uri="{FF2B5EF4-FFF2-40B4-BE49-F238E27FC236}">
                    <a16:creationId xmlns:a16="http://schemas.microsoft.com/office/drawing/2014/main" id="{A72CA2B7-F0F4-4458-BE0F-855489641F91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81" name="Ovaal 980">
                <a:extLst>
                  <a:ext uri="{FF2B5EF4-FFF2-40B4-BE49-F238E27FC236}">
                    <a16:creationId xmlns:a16="http://schemas.microsoft.com/office/drawing/2014/main" id="{715458C0-40FF-4937-999A-C08D22B060A7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82" name="Ovaal 981">
                <a:extLst>
                  <a:ext uri="{FF2B5EF4-FFF2-40B4-BE49-F238E27FC236}">
                    <a16:creationId xmlns:a16="http://schemas.microsoft.com/office/drawing/2014/main" id="{390E3820-D18C-4344-B58D-C8AC399F60D4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83" name="Ovaal 982">
                <a:extLst>
                  <a:ext uri="{FF2B5EF4-FFF2-40B4-BE49-F238E27FC236}">
                    <a16:creationId xmlns:a16="http://schemas.microsoft.com/office/drawing/2014/main" id="{56A4A894-6D61-4EB3-BA3D-62F6AF4F32C7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969" name="Tekstvak 968">
              <a:extLst>
                <a:ext uri="{FF2B5EF4-FFF2-40B4-BE49-F238E27FC236}">
                  <a16:creationId xmlns:a16="http://schemas.microsoft.com/office/drawing/2014/main" id="{1839CBC0-72BD-4499-8A83-EC8852788761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970" name="Tekstvak 969">
              <a:extLst>
                <a:ext uri="{FF2B5EF4-FFF2-40B4-BE49-F238E27FC236}">
                  <a16:creationId xmlns:a16="http://schemas.microsoft.com/office/drawing/2014/main" id="{C0C3FF66-688F-4A70-AF2A-AAE3C96EDA8F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971" name="Tekstvak 970">
              <a:extLst>
                <a:ext uri="{FF2B5EF4-FFF2-40B4-BE49-F238E27FC236}">
                  <a16:creationId xmlns:a16="http://schemas.microsoft.com/office/drawing/2014/main" id="{296700F3-6AA0-4822-9067-43F2827570E3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R</a:t>
              </a:r>
            </a:p>
          </p:txBody>
        </p:sp>
      </p:grpSp>
      <p:sp>
        <p:nvSpPr>
          <p:cNvPr id="990" name="Ovaal 989">
            <a:extLst>
              <a:ext uri="{FF2B5EF4-FFF2-40B4-BE49-F238E27FC236}">
                <a16:creationId xmlns:a16="http://schemas.microsoft.com/office/drawing/2014/main" id="{ADBCBE89-D055-4901-A6DD-5F810DF61795}"/>
              </a:ext>
            </a:extLst>
          </p:cNvPr>
          <p:cNvSpPr/>
          <p:nvPr/>
        </p:nvSpPr>
        <p:spPr>
          <a:xfrm>
            <a:off x="9091185" y="3107533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91" name="Tekstvak 990">
            <a:extLst>
              <a:ext uri="{FF2B5EF4-FFF2-40B4-BE49-F238E27FC236}">
                <a16:creationId xmlns:a16="http://schemas.microsoft.com/office/drawing/2014/main" id="{9B61677C-9372-4F24-8DC9-A08C26D618BB}"/>
              </a:ext>
            </a:extLst>
          </p:cNvPr>
          <p:cNvSpPr txBox="1"/>
          <p:nvPr/>
        </p:nvSpPr>
        <p:spPr>
          <a:xfrm>
            <a:off x="7502354" y="2503507"/>
            <a:ext cx="21242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i="1" dirty="0"/>
              <a:t>RGB </a:t>
            </a:r>
            <a:r>
              <a:rPr lang="nl-NL" sz="800" i="1" dirty="0" err="1"/>
              <a:t>LEDs</a:t>
            </a:r>
            <a:r>
              <a:rPr lang="nl-NL" sz="800" i="1" dirty="0"/>
              <a:t> (common Anode) – cut </a:t>
            </a:r>
            <a:r>
              <a:rPr lang="nl-NL" sz="800" i="1" dirty="0" err="1"/>
              <a:t>the</a:t>
            </a:r>
            <a:r>
              <a:rPr lang="nl-NL" sz="800" i="1" dirty="0"/>
              <a:t> E-E track!</a:t>
            </a:r>
          </a:p>
        </p:txBody>
      </p:sp>
      <p:sp>
        <p:nvSpPr>
          <p:cNvPr id="1046" name="Tekstvak 1045">
            <a:extLst>
              <a:ext uri="{FF2B5EF4-FFF2-40B4-BE49-F238E27FC236}">
                <a16:creationId xmlns:a16="http://schemas.microsoft.com/office/drawing/2014/main" id="{39F34958-A731-4160-BB44-539E9CFB2C30}"/>
              </a:ext>
            </a:extLst>
          </p:cNvPr>
          <p:cNvSpPr txBox="1"/>
          <p:nvPr/>
        </p:nvSpPr>
        <p:spPr>
          <a:xfrm flipH="1">
            <a:off x="8760931" y="3326765"/>
            <a:ext cx="3451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</a:rPr>
              <a:t>A</a:t>
            </a:r>
          </a:p>
        </p:txBody>
      </p:sp>
      <p:grpSp>
        <p:nvGrpSpPr>
          <p:cNvPr id="1047" name="Groep 1046">
            <a:extLst>
              <a:ext uri="{FF2B5EF4-FFF2-40B4-BE49-F238E27FC236}">
                <a16:creationId xmlns:a16="http://schemas.microsoft.com/office/drawing/2014/main" id="{886E37F8-123D-42EF-A731-0D233E881B61}"/>
              </a:ext>
            </a:extLst>
          </p:cNvPr>
          <p:cNvGrpSpPr/>
          <p:nvPr/>
        </p:nvGrpSpPr>
        <p:grpSpPr>
          <a:xfrm>
            <a:off x="7561328" y="2733118"/>
            <a:ext cx="901700" cy="835127"/>
            <a:chOff x="2618468" y="1126372"/>
            <a:chExt cx="901700" cy="835127"/>
          </a:xfrm>
        </p:grpSpPr>
        <p:grpSp>
          <p:nvGrpSpPr>
            <p:cNvPr id="1048" name="Groep 1047">
              <a:extLst>
                <a:ext uri="{FF2B5EF4-FFF2-40B4-BE49-F238E27FC236}">
                  <a16:creationId xmlns:a16="http://schemas.microsoft.com/office/drawing/2014/main" id="{AA97C546-643D-4C13-808A-9875C889331A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065" name="Rechthoek 1064">
                <a:extLst>
                  <a:ext uri="{FF2B5EF4-FFF2-40B4-BE49-F238E27FC236}">
                    <a16:creationId xmlns:a16="http://schemas.microsoft.com/office/drawing/2014/main" id="{9888D7D9-5D6F-4692-A789-838C33ED4A38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66" name="Rechthoek 1065">
                <a:extLst>
                  <a:ext uri="{FF2B5EF4-FFF2-40B4-BE49-F238E27FC236}">
                    <a16:creationId xmlns:a16="http://schemas.microsoft.com/office/drawing/2014/main" id="{E70C0531-A795-4902-B93D-1AAFE0890821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67" name="Rechthoek: afgeronde hoeken 1066">
                <a:extLst>
                  <a:ext uri="{FF2B5EF4-FFF2-40B4-BE49-F238E27FC236}">
                    <a16:creationId xmlns:a16="http://schemas.microsoft.com/office/drawing/2014/main" id="{57E6CF6E-F3BF-456E-ACD4-8098D55EBA9F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68" name="Rechthoek: afgeronde hoeken 1067">
                <a:extLst>
                  <a:ext uri="{FF2B5EF4-FFF2-40B4-BE49-F238E27FC236}">
                    <a16:creationId xmlns:a16="http://schemas.microsoft.com/office/drawing/2014/main" id="{A54ED920-9B0E-446D-9472-4AC9029E239E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69" name="Rechthoek: afgeronde hoeken 1068">
                <a:extLst>
                  <a:ext uri="{FF2B5EF4-FFF2-40B4-BE49-F238E27FC236}">
                    <a16:creationId xmlns:a16="http://schemas.microsoft.com/office/drawing/2014/main" id="{113CED6D-4AB9-4C8D-B0CE-DB96774DB8B5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70" name="Rechthoek: afgeronde hoeken 1069">
                <a:extLst>
                  <a:ext uri="{FF2B5EF4-FFF2-40B4-BE49-F238E27FC236}">
                    <a16:creationId xmlns:a16="http://schemas.microsoft.com/office/drawing/2014/main" id="{11188D8C-1152-4141-AC96-2E38A8391C49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049" name="Groep 1048">
              <a:extLst>
                <a:ext uri="{FF2B5EF4-FFF2-40B4-BE49-F238E27FC236}">
                  <a16:creationId xmlns:a16="http://schemas.microsoft.com/office/drawing/2014/main" id="{ECB5CB78-B5F5-4FC7-98C6-AEE0954973C6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053" name="Ovaal 1052">
                <a:extLst>
                  <a:ext uri="{FF2B5EF4-FFF2-40B4-BE49-F238E27FC236}">
                    <a16:creationId xmlns:a16="http://schemas.microsoft.com/office/drawing/2014/main" id="{08EE6DB9-AABC-4396-AC50-28D3162D1711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54" name="Ovaal 1053">
                <a:extLst>
                  <a:ext uri="{FF2B5EF4-FFF2-40B4-BE49-F238E27FC236}">
                    <a16:creationId xmlns:a16="http://schemas.microsoft.com/office/drawing/2014/main" id="{57E77BCF-2DB3-43DB-9007-8D6D429B429C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55" name="Ovaal 1054">
                <a:extLst>
                  <a:ext uri="{FF2B5EF4-FFF2-40B4-BE49-F238E27FC236}">
                    <a16:creationId xmlns:a16="http://schemas.microsoft.com/office/drawing/2014/main" id="{1F86ED9B-5069-46EA-B443-C718AFAF072B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56" name="Ovaal 1055">
                <a:extLst>
                  <a:ext uri="{FF2B5EF4-FFF2-40B4-BE49-F238E27FC236}">
                    <a16:creationId xmlns:a16="http://schemas.microsoft.com/office/drawing/2014/main" id="{EAEFF4B0-2966-432F-9B48-CC55DF07F7DB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57" name="Ovaal 1056">
                <a:extLst>
                  <a:ext uri="{FF2B5EF4-FFF2-40B4-BE49-F238E27FC236}">
                    <a16:creationId xmlns:a16="http://schemas.microsoft.com/office/drawing/2014/main" id="{48D61FA5-6020-47B7-86CD-A4307152155D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58" name="Ovaal 1057">
                <a:extLst>
                  <a:ext uri="{FF2B5EF4-FFF2-40B4-BE49-F238E27FC236}">
                    <a16:creationId xmlns:a16="http://schemas.microsoft.com/office/drawing/2014/main" id="{9119BFEF-97D5-47EC-8612-F39552F2CB37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59" name="Ovaal 1058">
                <a:extLst>
                  <a:ext uri="{FF2B5EF4-FFF2-40B4-BE49-F238E27FC236}">
                    <a16:creationId xmlns:a16="http://schemas.microsoft.com/office/drawing/2014/main" id="{0E75EF43-DB21-4250-9BDE-047997D7DE9A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60" name="Ovaal 1059">
                <a:extLst>
                  <a:ext uri="{FF2B5EF4-FFF2-40B4-BE49-F238E27FC236}">
                    <a16:creationId xmlns:a16="http://schemas.microsoft.com/office/drawing/2014/main" id="{DEA0C3C6-68AA-4592-A4BF-88EFC01230B4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61" name="Ovaal 1060">
                <a:extLst>
                  <a:ext uri="{FF2B5EF4-FFF2-40B4-BE49-F238E27FC236}">
                    <a16:creationId xmlns:a16="http://schemas.microsoft.com/office/drawing/2014/main" id="{EB5BB47A-A7AE-4B69-8BC4-4125A24416B3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62" name="Ovaal 1061">
                <a:extLst>
                  <a:ext uri="{FF2B5EF4-FFF2-40B4-BE49-F238E27FC236}">
                    <a16:creationId xmlns:a16="http://schemas.microsoft.com/office/drawing/2014/main" id="{2521625A-3BC8-42D9-93AA-27E6DA8D0ABE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63" name="Ovaal 1062">
                <a:extLst>
                  <a:ext uri="{FF2B5EF4-FFF2-40B4-BE49-F238E27FC236}">
                    <a16:creationId xmlns:a16="http://schemas.microsoft.com/office/drawing/2014/main" id="{C099693F-E3DA-4AEC-9261-0AABDF64827D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64" name="Ovaal 1063">
                <a:extLst>
                  <a:ext uri="{FF2B5EF4-FFF2-40B4-BE49-F238E27FC236}">
                    <a16:creationId xmlns:a16="http://schemas.microsoft.com/office/drawing/2014/main" id="{BE81A33F-6DFC-460F-A471-09233C3E83BC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1050" name="Tekstvak 1049">
              <a:extLst>
                <a:ext uri="{FF2B5EF4-FFF2-40B4-BE49-F238E27FC236}">
                  <a16:creationId xmlns:a16="http://schemas.microsoft.com/office/drawing/2014/main" id="{9052E912-EE9D-4504-B3DF-19548407CC38}"/>
                </a:ext>
              </a:extLst>
            </p:cNvPr>
            <p:cNvSpPr txBox="1"/>
            <p:nvPr/>
          </p:nvSpPr>
          <p:spPr>
            <a:xfrm flipH="1">
              <a:off x="3133900" y="1715278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051" name="Tekstvak 1050">
              <a:extLst>
                <a:ext uri="{FF2B5EF4-FFF2-40B4-BE49-F238E27FC236}">
                  <a16:creationId xmlns:a16="http://schemas.microsoft.com/office/drawing/2014/main" id="{9643C840-5D24-4619-9490-8061B22A56A6}"/>
                </a:ext>
              </a:extLst>
            </p:cNvPr>
            <p:cNvSpPr txBox="1"/>
            <p:nvPr/>
          </p:nvSpPr>
          <p:spPr>
            <a:xfrm>
              <a:off x="2895706" y="1164137"/>
              <a:ext cx="107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G</a:t>
              </a:r>
            </a:p>
          </p:txBody>
        </p:sp>
        <p:sp>
          <p:nvSpPr>
            <p:cNvPr id="1052" name="Tekstvak 1051">
              <a:extLst>
                <a:ext uri="{FF2B5EF4-FFF2-40B4-BE49-F238E27FC236}">
                  <a16:creationId xmlns:a16="http://schemas.microsoft.com/office/drawing/2014/main" id="{8858F461-FA6F-4DDF-BC04-ECF8C45CED07}"/>
                </a:ext>
              </a:extLst>
            </p:cNvPr>
            <p:cNvSpPr txBox="1"/>
            <p:nvPr/>
          </p:nvSpPr>
          <p:spPr>
            <a:xfrm flipH="1">
              <a:off x="3010351" y="1168657"/>
              <a:ext cx="345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</a:rPr>
                <a:t>R</a:t>
              </a:r>
            </a:p>
          </p:txBody>
        </p:sp>
      </p:grpSp>
      <p:sp>
        <p:nvSpPr>
          <p:cNvPr id="1071" name="Ovaal 1070">
            <a:extLst>
              <a:ext uri="{FF2B5EF4-FFF2-40B4-BE49-F238E27FC236}">
                <a16:creationId xmlns:a16="http://schemas.microsoft.com/office/drawing/2014/main" id="{7C7A0B94-E302-4D17-BACD-16ECE226840B}"/>
              </a:ext>
            </a:extLst>
          </p:cNvPr>
          <p:cNvSpPr/>
          <p:nvPr/>
        </p:nvSpPr>
        <p:spPr>
          <a:xfrm>
            <a:off x="8054972" y="3102791"/>
            <a:ext cx="216942" cy="212011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72" name="Tekstvak 1071">
            <a:extLst>
              <a:ext uri="{FF2B5EF4-FFF2-40B4-BE49-F238E27FC236}">
                <a16:creationId xmlns:a16="http://schemas.microsoft.com/office/drawing/2014/main" id="{B9040819-8FE1-4CB4-ABCA-4557DA6FAC96}"/>
              </a:ext>
            </a:extLst>
          </p:cNvPr>
          <p:cNvSpPr txBox="1"/>
          <p:nvPr/>
        </p:nvSpPr>
        <p:spPr>
          <a:xfrm flipH="1">
            <a:off x="7724718" y="3322023"/>
            <a:ext cx="3451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</a:rPr>
              <a:t>A</a:t>
            </a:r>
          </a:p>
        </p:txBody>
      </p:sp>
      <p:grpSp>
        <p:nvGrpSpPr>
          <p:cNvPr id="1073" name="Groep 1072">
            <a:extLst>
              <a:ext uri="{FF2B5EF4-FFF2-40B4-BE49-F238E27FC236}">
                <a16:creationId xmlns:a16="http://schemas.microsoft.com/office/drawing/2014/main" id="{63F380B3-35B5-44EC-B74A-785464B01E49}"/>
              </a:ext>
            </a:extLst>
          </p:cNvPr>
          <p:cNvGrpSpPr/>
          <p:nvPr/>
        </p:nvGrpSpPr>
        <p:grpSpPr>
          <a:xfrm>
            <a:off x="2263177" y="2194426"/>
            <a:ext cx="950809" cy="870426"/>
            <a:chOff x="2618468" y="1108802"/>
            <a:chExt cx="950809" cy="870426"/>
          </a:xfrm>
        </p:grpSpPr>
        <p:grpSp>
          <p:nvGrpSpPr>
            <p:cNvPr id="1074" name="Groep 1073">
              <a:extLst>
                <a:ext uri="{FF2B5EF4-FFF2-40B4-BE49-F238E27FC236}">
                  <a16:creationId xmlns:a16="http://schemas.microsoft.com/office/drawing/2014/main" id="{34BA9571-D909-466F-B435-CBB50F105694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093" name="Rechthoek 1092">
                <a:extLst>
                  <a:ext uri="{FF2B5EF4-FFF2-40B4-BE49-F238E27FC236}">
                    <a16:creationId xmlns:a16="http://schemas.microsoft.com/office/drawing/2014/main" id="{2F005E37-9A9E-44BE-BA9F-92714578E735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94" name="Rechthoek 1093">
                <a:extLst>
                  <a:ext uri="{FF2B5EF4-FFF2-40B4-BE49-F238E27FC236}">
                    <a16:creationId xmlns:a16="http://schemas.microsoft.com/office/drawing/2014/main" id="{BCDA81EA-BA59-49E0-B184-832140251023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95" name="Rechthoek: afgeronde hoeken 1094">
                <a:extLst>
                  <a:ext uri="{FF2B5EF4-FFF2-40B4-BE49-F238E27FC236}">
                    <a16:creationId xmlns:a16="http://schemas.microsoft.com/office/drawing/2014/main" id="{1FE9F2BB-4A18-477E-8724-CD747CDD4407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96" name="Rechthoek: afgeronde hoeken 1095">
                <a:extLst>
                  <a:ext uri="{FF2B5EF4-FFF2-40B4-BE49-F238E27FC236}">
                    <a16:creationId xmlns:a16="http://schemas.microsoft.com/office/drawing/2014/main" id="{EAD67E66-4640-4839-8D55-90AF8953684D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97" name="Rechthoek: afgeronde hoeken 1096">
                <a:extLst>
                  <a:ext uri="{FF2B5EF4-FFF2-40B4-BE49-F238E27FC236}">
                    <a16:creationId xmlns:a16="http://schemas.microsoft.com/office/drawing/2014/main" id="{453D7F16-E1D7-438F-9FF9-0D11356D9C98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98" name="Rechthoek: afgeronde hoeken 1097">
                <a:extLst>
                  <a:ext uri="{FF2B5EF4-FFF2-40B4-BE49-F238E27FC236}">
                    <a16:creationId xmlns:a16="http://schemas.microsoft.com/office/drawing/2014/main" id="{E6A9C2F4-F386-4903-8455-0FD006992E98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075" name="Groep 1074">
              <a:extLst>
                <a:ext uri="{FF2B5EF4-FFF2-40B4-BE49-F238E27FC236}">
                  <a16:creationId xmlns:a16="http://schemas.microsoft.com/office/drawing/2014/main" id="{4903BCDC-A91F-42F8-8002-252C1F9BA937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081" name="Ovaal 1080">
                <a:extLst>
                  <a:ext uri="{FF2B5EF4-FFF2-40B4-BE49-F238E27FC236}">
                    <a16:creationId xmlns:a16="http://schemas.microsoft.com/office/drawing/2014/main" id="{4E3CA445-F8EF-4B5D-96AD-6E3C6BB97F0F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82" name="Ovaal 1081">
                <a:extLst>
                  <a:ext uri="{FF2B5EF4-FFF2-40B4-BE49-F238E27FC236}">
                    <a16:creationId xmlns:a16="http://schemas.microsoft.com/office/drawing/2014/main" id="{1C1299CA-57B5-4BEC-B53A-26BD6A5D3A98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83" name="Ovaal 1082">
                <a:extLst>
                  <a:ext uri="{FF2B5EF4-FFF2-40B4-BE49-F238E27FC236}">
                    <a16:creationId xmlns:a16="http://schemas.microsoft.com/office/drawing/2014/main" id="{BEAB97F4-92C9-489B-98EF-CC79BD135E73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84" name="Ovaal 1083">
                <a:extLst>
                  <a:ext uri="{FF2B5EF4-FFF2-40B4-BE49-F238E27FC236}">
                    <a16:creationId xmlns:a16="http://schemas.microsoft.com/office/drawing/2014/main" id="{618F6684-3321-44F6-AC7E-77B3F187D89E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85" name="Ovaal 1084">
                <a:extLst>
                  <a:ext uri="{FF2B5EF4-FFF2-40B4-BE49-F238E27FC236}">
                    <a16:creationId xmlns:a16="http://schemas.microsoft.com/office/drawing/2014/main" id="{BA9023C7-1317-455A-904D-1B60F40BB49E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86" name="Ovaal 1085">
                <a:extLst>
                  <a:ext uri="{FF2B5EF4-FFF2-40B4-BE49-F238E27FC236}">
                    <a16:creationId xmlns:a16="http://schemas.microsoft.com/office/drawing/2014/main" id="{1DDC4742-4D20-48A3-B740-ABD6F7F3FFAC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87" name="Ovaal 1086">
                <a:extLst>
                  <a:ext uri="{FF2B5EF4-FFF2-40B4-BE49-F238E27FC236}">
                    <a16:creationId xmlns:a16="http://schemas.microsoft.com/office/drawing/2014/main" id="{5C43DC40-2897-4F55-90D9-7191869C84EE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88" name="Ovaal 1087">
                <a:extLst>
                  <a:ext uri="{FF2B5EF4-FFF2-40B4-BE49-F238E27FC236}">
                    <a16:creationId xmlns:a16="http://schemas.microsoft.com/office/drawing/2014/main" id="{80150D79-C470-412B-8C0C-BBDC8A0B5E9D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89" name="Ovaal 1088">
                <a:extLst>
                  <a:ext uri="{FF2B5EF4-FFF2-40B4-BE49-F238E27FC236}">
                    <a16:creationId xmlns:a16="http://schemas.microsoft.com/office/drawing/2014/main" id="{C84AD18C-1B9C-412A-948B-A8C67011F045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90" name="Ovaal 1089">
                <a:extLst>
                  <a:ext uri="{FF2B5EF4-FFF2-40B4-BE49-F238E27FC236}">
                    <a16:creationId xmlns:a16="http://schemas.microsoft.com/office/drawing/2014/main" id="{D87FAD05-5EFD-42F7-A037-5082443F69C3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91" name="Ovaal 1090">
                <a:extLst>
                  <a:ext uri="{FF2B5EF4-FFF2-40B4-BE49-F238E27FC236}">
                    <a16:creationId xmlns:a16="http://schemas.microsoft.com/office/drawing/2014/main" id="{17174B98-C2EC-4C1F-B62A-9904CA0D5FE8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92" name="Ovaal 1091">
                <a:extLst>
                  <a:ext uri="{FF2B5EF4-FFF2-40B4-BE49-F238E27FC236}">
                    <a16:creationId xmlns:a16="http://schemas.microsoft.com/office/drawing/2014/main" id="{66CC6345-8B2B-4A6D-8ACA-614382011DCF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076" name="Tekstvak 1075">
              <a:extLst>
                <a:ext uri="{FF2B5EF4-FFF2-40B4-BE49-F238E27FC236}">
                  <a16:creationId xmlns:a16="http://schemas.microsoft.com/office/drawing/2014/main" id="{04EB2F8B-E304-46B5-9714-12914B220B59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077" name="Tekstvak 1076">
              <a:extLst>
                <a:ext uri="{FF2B5EF4-FFF2-40B4-BE49-F238E27FC236}">
                  <a16:creationId xmlns:a16="http://schemas.microsoft.com/office/drawing/2014/main" id="{39EA42E5-335F-4AB1-B350-8320DB440986}"/>
                </a:ext>
              </a:extLst>
            </p:cNvPr>
            <p:cNvSpPr txBox="1"/>
            <p:nvPr/>
          </p:nvSpPr>
          <p:spPr>
            <a:xfrm flipH="1">
              <a:off x="2741167" y="1739385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A2</a:t>
              </a:r>
            </a:p>
          </p:txBody>
        </p:sp>
        <p:sp>
          <p:nvSpPr>
            <p:cNvPr id="1078" name="Tekstvak 1077">
              <a:extLst>
                <a:ext uri="{FF2B5EF4-FFF2-40B4-BE49-F238E27FC236}">
                  <a16:creationId xmlns:a16="http://schemas.microsoft.com/office/drawing/2014/main" id="{1D1365EE-2F64-4CE1-9493-F3A6BEC1511A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079" name="Tekstvak 1078">
              <a:extLst>
                <a:ext uri="{FF2B5EF4-FFF2-40B4-BE49-F238E27FC236}">
                  <a16:creationId xmlns:a16="http://schemas.microsoft.com/office/drawing/2014/main" id="{F58E9E29-926B-46E6-B887-45BAE16554AE}"/>
                </a:ext>
              </a:extLst>
            </p:cNvPr>
            <p:cNvSpPr txBox="1"/>
            <p:nvPr/>
          </p:nvSpPr>
          <p:spPr>
            <a:xfrm flipH="1">
              <a:off x="2932483" y="117146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A1</a:t>
              </a:r>
            </a:p>
          </p:txBody>
        </p:sp>
        <p:sp>
          <p:nvSpPr>
            <p:cNvPr id="1080" name="Tekstvak 1079">
              <a:extLst>
                <a:ext uri="{FF2B5EF4-FFF2-40B4-BE49-F238E27FC236}">
                  <a16:creationId xmlns:a16="http://schemas.microsoft.com/office/drawing/2014/main" id="{43E6E0E6-A854-475A-8275-6D759EC7E49A}"/>
                </a:ext>
              </a:extLst>
            </p:cNvPr>
            <p:cNvSpPr txBox="1"/>
            <p:nvPr/>
          </p:nvSpPr>
          <p:spPr>
            <a:xfrm flipH="1">
              <a:off x="2624314" y="1544501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     BB212             </a:t>
              </a:r>
              <a:r>
                <a:rPr lang="nl-NL" sz="600" b="1" dirty="0" err="1">
                  <a:solidFill>
                    <a:schemeClr val="bg1"/>
                  </a:solidFill>
                </a:rPr>
                <a:t>Varicap</a:t>
              </a:r>
              <a:endParaRPr lang="nl-NL" sz="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92" name="Groep 991">
            <a:extLst>
              <a:ext uri="{FF2B5EF4-FFF2-40B4-BE49-F238E27FC236}">
                <a16:creationId xmlns:a16="http://schemas.microsoft.com/office/drawing/2014/main" id="{FD55959F-8503-4268-B645-DF44D402580B}"/>
              </a:ext>
            </a:extLst>
          </p:cNvPr>
          <p:cNvGrpSpPr/>
          <p:nvPr/>
        </p:nvGrpSpPr>
        <p:grpSpPr>
          <a:xfrm>
            <a:off x="3323278" y="2194426"/>
            <a:ext cx="950809" cy="870426"/>
            <a:chOff x="2618468" y="1108802"/>
            <a:chExt cx="950809" cy="870426"/>
          </a:xfrm>
        </p:grpSpPr>
        <p:grpSp>
          <p:nvGrpSpPr>
            <p:cNvPr id="993" name="Groep 992">
              <a:extLst>
                <a:ext uri="{FF2B5EF4-FFF2-40B4-BE49-F238E27FC236}">
                  <a16:creationId xmlns:a16="http://schemas.microsoft.com/office/drawing/2014/main" id="{7CA7A9E0-8076-4005-9C35-EFB5AF77885C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041" name="Rechthoek 1040">
                <a:extLst>
                  <a:ext uri="{FF2B5EF4-FFF2-40B4-BE49-F238E27FC236}">
                    <a16:creationId xmlns:a16="http://schemas.microsoft.com/office/drawing/2014/main" id="{6078904F-3D42-40E6-9012-5AA9CAAD65D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42" name="Rechthoek 1041">
                <a:extLst>
                  <a:ext uri="{FF2B5EF4-FFF2-40B4-BE49-F238E27FC236}">
                    <a16:creationId xmlns:a16="http://schemas.microsoft.com/office/drawing/2014/main" id="{2CDE69A8-5010-4A21-B7F1-0DB48A62940F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43" name="Rechthoek: afgeronde hoeken 1042">
                <a:extLst>
                  <a:ext uri="{FF2B5EF4-FFF2-40B4-BE49-F238E27FC236}">
                    <a16:creationId xmlns:a16="http://schemas.microsoft.com/office/drawing/2014/main" id="{9355CFF8-B6B1-478A-A229-B1410A2EA6C0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44" name="Rechthoek: afgeronde hoeken 1043">
                <a:extLst>
                  <a:ext uri="{FF2B5EF4-FFF2-40B4-BE49-F238E27FC236}">
                    <a16:creationId xmlns:a16="http://schemas.microsoft.com/office/drawing/2014/main" id="{0F980384-B35F-4388-977F-B91E3957090B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45" name="Rechthoek: afgeronde hoeken 1044">
                <a:extLst>
                  <a:ext uri="{FF2B5EF4-FFF2-40B4-BE49-F238E27FC236}">
                    <a16:creationId xmlns:a16="http://schemas.microsoft.com/office/drawing/2014/main" id="{AAFE0653-7DCB-4D5E-8D9A-D197919EA3D5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99" name="Rechthoek: afgeronde hoeken 1098">
                <a:extLst>
                  <a:ext uri="{FF2B5EF4-FFF2-40B4-BE49-F238E27FC236}">
                    <a16:creationId xmlns:a16="http://schemas.microsoft.com/office/drawing/2014/main" id="{DFE76E8D-08CE-4677-9DC6-08DB8721018F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023" name="Groep 1022">
              <a:extLst>
                <a:ext uri="{FF2B5EF4-FFF2-40B4-BE49-F238E27FC236}">
                  <a16:creationId xmlns:a16="http://schemas.microsoft.com/office/drawing/2014/main" id="{021179CD-BBE1-401B-AD81-67CB58DA4F6C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029" name="Ovaal 1028">
                <a:extLst>
                  <a:ext uri="{FF2B5EF4-FFF2-40B4-BE49-F238E27FC236}">
                    <a16:creationId xmlns:a16="http://schemas.microsoft.com/office/drawing/2014/main" id="{6634310D-3B24-4B75-9CB4-B9500E98C902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30" name="Ovaal 1029">
                <a:extLst>
                  <a:ext uri="{FF2B5EF4-FFF2-40B4-BE49-F238E27FC236}">
                    <a16:creationId xmlns:a16="http://schemas.microsoft.com/office/drawing/2014/main" id="{D3B7E6C4-0E14-4A68-A033-0F14E0497A86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31" name="Ovaal 1030">
                <a:extLst>
                  <a:ext uri="{FF2B5EF4-FFF2-40B4-BE49-F238E27FC236}">
                    <a16:creationId xmlns:a16="http://schemas.microsoft.com/office/drawing/2014/main" id="{3C4AA48E-53FE-4535-ADAF-AEFEDE01D16E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32" name="Ovaal 1031">
                <a:extLst>
                  <a:ext uri="{FF2B5EF4-FFF2-40B4-BE49-F238E27FC236}">
                    <a16:creationId xmlns:a16="http://schemas.microsoft.com/office/drawing/2014/main" id="{A11A18C3-425F-4B7C-807B-E7AFF65F75FB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33" name="Ovaal 1032">
                <a:extLst>
                  <a:ext uri="{FF2B5EF4-FFF2-40B4-BE49-F238E27FC236}">
                    <a16:creationId xmlns:a16="http://schemas.microsoft.com/office/drawing/2014/main" id="{61735A2E-7589-4299-A61A-3476FE9A3512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34" name="Ovaal 1033">
                <a:extLst>
                  <a:ext uri="{FF2B5EF4-FFF2-40B4-BE49-F238E27FC236}">
                    <a16:creationId xmlns:a16="http://schemas.microsoft.com/office/drawing/2014/main" id="{2EACC38C-5A28-4A29-84DE-549864C29F4B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35" name="Ovaal 1034">
                <a:extLst>
                  <a:ext uri="{FF2B5EF4-FFF2-40B4-BE49-F238E27FC236}">
                    <a16:creationId xmlns:a16="http://schemas.microsoft.com/office/drawing/2014/main" id="{F90970A8-0B73-4789-A57A-F77A2A93D668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036" name="Ovaal 1035">
                <a:extLst>
                  <a:ext uri="{FF2B5EF4-FFF2-40B4-BE49-F238E27FC236}">
                    <a16:creationId xmlns:a16="http://schemas.microsoft.com/office/drawing/2014/main" id="{D7118D29-149D-4405-ABB5-68FC0EFF4053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37" name="Ovaal 1036">
                <a:extLst>
                  <a:ext uri="{FF2B5EF4-FFF2-40B4-BE49-F238E27FC236}">
                    <a16:creationId xmlns:a16="http://schemas.microsoft.com/office/drawing/2014/main" id="{A1A72669-88A1-4E7E-AF5A-7E04E30298F8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38" name="Ovaal 1037">
                <a:extLst>
                  <a:ext uri="{FF2B5EF4-FFF2-40B4-BE49-F238E27FC236}">
                    <a16:creationId xmlns:a16="http://schemas.microsoft.com/office/drawing/2014/main" id="{1465F13A-2954-4CAC-8DAB-EE8EFF3604DB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39" name="Ovaal 1038">
                <a:extLst>
                  <a:ext uri="{FF2B5EF4-FFF2-40B4-BE49-F238E27FC236}">
                    <a16:creationId xmlns:a16="http://schemas.microsoft.com/office/drawing/2014/main" id="{ABB0A29A-D5AB-448A-944C-B3521A2CCF32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40" name="Ovaal 1039">
                <a:extLst>
                  <a:ext uri="{FF2B5EF4-FFF2-40B4-BE49-F238E27FC236}">
                    <a16:creationId xmlns:a16="http://schemas.microsoft.com/office/drawing/2014/main" id="{E8524C8D-9038-43B2-B378-DD8DEE258671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024" name="Tekstvak 1023">
              <a:extLst>
                <a:ext uri="{FF2B5EF4-FFF2-40B4-BE49-F238E27FC236}">
                  <a16:creationId xmlns:a16="http://schemas.microsoft.com/office/drawing/2014/main" id="{677AEB6B-E468-4E9C-9268-C23D72AC44D8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025" name="Tekstvak 1024">
              <a:extLst>
                <a:ext uri="{FF2B5EF4-FFF2-40B4-BE49-F238E27FC236}">
                  <a16:creationId xmlns:a16="http://schemas.microsoft.com/office/drawing/2014/main" id="{5FFD4A84-6E73-47F4-9A88-914CE4D09F64}"/>
                </a:ext>
              </a:extLst>
            </p:cNvPr>
            <p:cNvSpPr txBox="1"/>
            <p:nvPr/>
          </p:nvSpPr>
          <p:spPr>
            <a:xfrm flipH="1">
              <a:off x="2741167" y="1739385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A2</a:t>
              </a:r>
            </a:p>
          </p:txBody>
        </p:sp>
        <p:sp>
          <p:nvSpPr>
            <p:cNvPr id="1026" name="Tekstvak 1025">
              <a:extLst>
                <a:ext uri="{FF2B5EF4-FFF2-40B4-BE49-F238E27FC236}">
                  <a16:creationId xmlns:a16="http://schemas.microsoft.com/office/drawing/2014/main" id="{2CC34635-7445-433B-9923-0D80A941517D}"/>
                </a:ext>
              </a:extLst>
            </p:cNvPr>
            <p:cNvSpPr txBox="1"/>
            <p:nvPr/>
          </p:nvSpPr>
          <p:spPr>
            <a:xfrm>
              <a:off x="2902735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027" name="Tekstvak 1026">
              <a:extLst>
                <a:ext uri="{FF2B5EF4-FFF2-40B4-BE49-F238E27FC236}">
                  <a16:creationId xmlns:a16="http://schemas.microsoft.com/office/drawing/2014/main" id="{1C8DB9A3-EDE6-4DDB-B7C4-0F833FADF430}"/>
                </a:ext>
              </a:extLst>
            </p:cNvPr>
            <p:cNvSpPr txBox="1"/>
            <p:nvPr/>
          </p:nvSpPr>
          <p:spPr>
            <a:xfrm flipH="1">
              <a:off x="2932483" y="117146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A1</a:t>
              </a:r>
            </a:p>
          </p:txBody>
        </p:sp>
        <p:sp>
          <p:nvSpPr>
            <p:cNvPr id="1028" name="Tekstvak 1027">
              <a:extLst>
                <a:ext uri="{FF2B5EF4-FFF2-40B4-BE49-F238E27FC236}">
                  <a16:creationId xmlns:a16="http://schemas.microsoft.com/office/drawing/2014/main" id="{57F76191-933C-4B99-946C-6ECCEDE9B078}"/>
                </a:ext>
              </a:extLst>
            </p:cNvPr>
            <p:cNvSpPr txBox="1"/>
            <p:nvPr/>
          </p:nvSpPr>
          <p:spPr>
            <a:xfrm flipH="1">
              <a:off x="2624314" y="1544501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     BB212             </a:t>
              </a:r>
              <a:r>
                <a:rPr lang="nl-NL" sz="600" b="1" dirty="0" err="1">
                  <a:solidFill>
                    <a:schemeClr val="bg1"/>
                  </a:solidFill>
                </a:rPr>
                <a:t>Varicap</a:t>
              </a:r>
              <a:endParaRPr lang="nl-NL" sz="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00" name="Groep 1099">
            <a:extLst>
              <a:ext uri="{FF2B5EF4-FFF2-40B4-BE49-F238E27FC236}">
                <a16:creationId xmlns:a16="http://schemas.microsoft.com/office/drawing/2014/main" id="{AAC1AE64-EABC-4BC3-AA80-6BC540A232AB}"/>
              </a:ext>
            </a:extLst>
          </p:cNvPr>
          <p:cNvGrpSpPr/>
          <p:nvPr/>
        </p:nvGrpSpPr>
        <p:grpSpPr>
          <a:xfrm>
            <a:off x="7505146" y="3994541"/>
            <a:ext cx="944963" cy="870426"/>
            <a:chOff x="2587873" y="1108802"/>
            <a:chExt cx="944963" cy="870426"/>
          </a:xfrm>
        </p:grpSpPr>
        <p:grpSp>
          <p:nvGrpSpPr>
            <p:cNvPr id="1101" name="Groep 1100">
              <a:extLst>
                <a:ext uri="{FF2B5EF4-FFF2-40B4-BE49-F238E27FC236}">
                  <a16:creationId xmlns:a16="http://schemas.microsoft.com/office/drawing/2014/main" id="{02E9C0C1-4A8D-4A6B-8F0D-1668D45958C4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120" name="Rechthoek 1119">
                <a:extLst>
                  <a:ext uri="{FF2B5EF4-FFF2-40B4-BE49-F238E27FC236}">
                    <a16:creationId xmlns:a16="http://schemas.microsoft.com/office/drawing/2014/main" id="{B5E16996-FE9F-4002-A02E-53E6E31223DC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21" name="Rechthoek 1120">
                <a:extLst>
                  <a:ext uri="{FF2B5EF4-FFF2-40B4-BE49-F238E27FC236}">
                    <a16:creationId xmlns:a16="http://schemas.microsoft.com/office/drawing/2014/main" id="{A86EE2CA-A16B-4897-8E04-3277A34632D1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7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22" name="Rechthoek: afgeronde hoeken 1121">
                <a:extLst>
                  <a:ext uri="{FF2B5EF4-FFF2-40B4-BE49-F238E27FC236}">
                    <a16:creationId xmlns:a16="http://schemas.microsoft.com/office/drawing/2014/main" id="{D8AFF214-DA96-4366-A1AC-E76694822EFA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23" name="Rechthoek: afgeronde hoeken 1122">
                <a:extLst>
                  <a:ext uri="{FF2B5EF4-FFF2-40B4-BE49-F238E27FC236}">
                    <a16:creationId xmlns:a16="http://schemas.microsoft.com/office/drawing/2014/main" id="{FE958C44-7202-4813-8F93-0BDCED843D64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24" name="Rechthoek: afgeronde hoeken 1123">
                <a:extLst>
                  <a:ext uri="{FF2B5EF4-FFF2-40B4-BE49-F238E27FC236}">
                    <a16:creationId xmlns:a16="http://schemas.microsoft.com/office/drawing/2014/main" id="{C09EF61C-C1FC-4947-BBA8-E4438829210A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25" name="Rechthoek: afgeronde hoeken 1124">
                <a:extLst>
                  <a:ext uri="{FF2B5EF4-FFF2-40B4-BE49-F238E27FC236}">
                    <a16:creationId xmlns:a16="http://schemas.microsoft.com/office/drawing/2014/main" id="{175CBC35-32AA-4EA9-9A97-1A09CA26635E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102" name="Groep 1101">
              <a:extLst>
                <a:ext uri="{FF2B5EF4-FFF2-40B4-BE49-F238E27FC236}">
                  <a16:creationId xmlns:a16="http://schemas.microsoft.com/office/drawing/2014/main" id="{7CF697E0-582F-424C-A0FC-84882B6C7AB1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108" name="Ovaal 1107">
                <a:extLst>
                  <a:ext uri="{FF2B5EF4-FFF2-40B4-BE49-F238E27FC236}">
                    <a16:creationId xmlns:a16="http://schemas.microsoft.com/office/drawing/2014/main" id="{AFD9F5DE-40CD-4487-B568-D3D0A711923D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09" name="Ovaal 1108">
                <a:extLst>
                  <a:ext uri="{FF2B5EF4-FFF2-40B4-BE49-F238E27FC236}">
                    <a16:creationId xmlns:a16="http://schemas.microsoft.com/office/drawing/2014/main" id="{989C9418-E2DD-4F0E-9FE8-1A83BC10BD2C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10" name="Ovaal 1109">
                <a:extLst>
                  <a:ext uri="{FF2B5EF4-FFF2-40B4-BE49-F238E27FC236}">
                    <a16:creationId xmlns:a16="http://schemas.microsoft.com/office/drawing/2014/main" id="{73E08AC9-CD28-4B15-9D5D-E6C11AF1AD9A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11" name="Ovaal 1110">
                <a:extLst>
                  <a:ext uri="{FF2B5EF4-FFF2-40B4-BE49-F238E27FC236}">
                    <a16:creationId xmlns:a16="http://schemas.microsoft.com/office/drawing/2014/main" id="{28F81BB3-0E6F-4E54-BD75-31D754A729F6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12" name="Ovaal 1111">
                <a:extLst>
                  <a:ext uri="{FF2B5EF4-FFF2-40B4-BE49-F238E27FC236}">
                    <a16:creationId xmlns:a16="http://schemas.microsoft.com/office/drawing/2014/main" id="{039E8914-A997-4CA4-8D6F-120688EFEDCB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13" name="Ovaal 1112">
                <a:extLst>
                  <a:ext uri="{FF2B5EF4-FFF2-40B4-BE49-F238E27FC236}">
                    <a16:creationId xmlns:a16="http://schemas.microsoft.com/office/drawing/2014/main" id="{D8CE5368-AAC7-499F-8E7D-45EB1DC6C84C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14" name="Ovaal 1113">
                <a:extLst>
                  <a:ext uri="{FF2B5EF4-FFF2-40B4-BE49-F238E27FC236}">
                    <a16:creationId xmlns:a16="http://schemas.microsoft.com/office/drawing/2014/main" id="{2B244B80-FE6D-48FF-8A95-0F6D1C1083EA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15" name="Ovaal 1114">
                <a:extLst>
                  <a:ext uri="{FF2B5EF4-FFF2-40B4-BE49-F238E27FC236}">
                    <a16:creationId xmlns:a16="http://schemas.microsoft.com/office/drawing/2014/main" id="{2A48E4FB-FA38-4652-B3EF-76E890C601E6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16" name="Ovaal 1115">
                <a:extLst>
                  <a:ext uri="{FF2B5EF4-FFF2-40B4-BE49-F238E27FC236}">
                    <a16:creationId xmlns:a16="http://schemas.microsoft.com/office/drawing/2014/main" id="{174D4004-4322-4AF7-B812-54A6EAA4BD42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17" name="Ovaal 1116">
                <a:extLst>
                  <a:ext uri="{FF2B5EF4-FFF2-40B4-BE49-F238E27FC236}">
                    <a16:creationId xmlns:a16="http://schemas.microsoft.com/office/drawing/2014/main" id="{95AD4ED4-9381-4A0A-BB92-5C5BFCCE02AC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18" name="Ovaal 1117">
                <a:extLst>
                  <a:ext uri="{FF2B5EF4-FFF2-40B4-BE49-F238E27FC236}">
                    <a16:creationId xmlns:a16="http://schemas.microsoft.com/office/drawing/2014/main" id="{37A78201-244B-4246-85DE-E3E36B05E05C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19" name="Ovaal 1118">
                <a:extLst>
                  <a:ext uri="{FF2B5EF4-FFF2-40B4-BE49-F238E27FC236}">
                    <a16:creationId xmlns:a16="http://schemas.microsoft.com/office/drawing/2014/main" id="{263C97CC-91D5-428A-9657-E8E5ECB9684B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103" name="Tekstvak 1102">
              <a:extLst>
                <a:ext uri="{FF2B5EF4-FFF2-40B4-BE49-F238E27FC236}">
                  <a16:creationId xmlns:a16="http://schemas.microsoft.com/office/drawing/2014/main" id="{5F981216-1A43-481B-9912-D59125948DDC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104" name="Tekstvak 1103">
              <a:extLst>
                <a:ext uri="{FF2B5EF4-FFF2-40B4-BE49-F238E27FC236}">
                  <a16:creationId xmlns:a16="http://schemas.microsoft.com/office/drawing/2014/main" id="{2F865CBC-2CC3-474F-A4BC-ACE2B1461D6B}"/>
                </a:ext>
              </a:extLst>
            </p:cNvPr>
            <p:cNvSpPr txBox="1"/>
            <p:nvPr/>
          </p:nvSpPr>
          <p:spPr>
            <a:xfrm flipH="1">
              <a:off x="2741167" y="1739385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Out</a:t>
              </a:r>
            </a:p>
          </p:txBody>
        </p:sp>
        <p:sp>
          <p:nvSpPr>
            <p:cNvPr id="1105" name="Tekstvak 1104">
              <a:extLst>
                <a:ext uri="{FF2B5EF4-FFF2-40B4-BE49-F238E27FC236}">
                  <a16:creationId xmlns:a16="http://schemas.microsoft.com/office/drawing/2014/main" id="{C6F2C6EF-2D81-4BD4-B66E-E5C2E810D9CE}"/>
                </a:ext>
              </a:extLst>
            </p:cNvPr>
            <p:cNvSpPr txBox="1"/>
            <p:nvPr/>
          </p:nvSpPr>
          <p:spPr>
            <a:xfrm>
              <a:off x="2904640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106" name="Tekstvak 1105">
              <a:extLst>
                <a:ext uri="{FF2B5EF4-FFF2-40B4-BE49-F238E27FC236}">
                  <a16:creationId xmlns:a16="http://schemas.microsoft.com/office/drawing/2014/main" id="{62D1DD89-18F5-45EB-8287-FEDA2F994EFD}"/>
                </a:ext>
              </a:extLst>
            </p:cNvPr>
            <p:cNvSpPr txBox="1"/>
            <p:nvPr/>
          </p:nvSpPr>
          <p:spPr>
            <a:xfrm flipH="1">
              <a:off x="2932483" y="117146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Vcc</a:t>
              </a:r>
            </a:p>
          </p:txBody>
        </p:sp>
        <p:sp>
          <p:nvSpPr>
            <p:cNvPr id="1107" name="Tekstvak 1106">
              <a:extLst>
                <a:ext uri="{FF2B5EF4-FFF2-40B4-BE49-F238E27FC236}">
                  <a16:creationId xmlns:a16="http://schemas.microsoft.com/office/drawing/2014/main" id="{56388D0C-FC3B-4409-910F-027C084571B6}"/>
                </a:ext>
              </a:extLst>
            </p:cNvPr>
            <p:cNvSpPr txBox="1"/>
            <p:nvPr/>
          </p:nvSpPr>
          <p:spPr>
            <a:xfrm flipH="1">
              <a:off x="2587873" y="1552214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      </a:t>
              </a:r>
              <a:r>
                <a:rPr lang="nl-NL" sz="600" b="1" dirty="0" err="1">
                  <a:solidFill>
                    <a:schemeClr val="bg1"/>
                  </a:solidFill>
                </a:rPr>
                <a:t>IRrecv</a:t>
              </a:r>
              <a:r>
                <a:rPr lang="nl-NL" sz="600" b="1" dirty="0">
                  <a:solidFill>
                    <a:schemeClr val="bg1"/>
                  </a:solidFill>
                </a:rPr>
                <a:t>              38KHz</a:t>
              </a:r>
            </a:p>
          </p:txBody>
        </p:sp>
      </p:grpSp>
      <p:grpSp>
        <p:nvGrpSpPr>
          <p:cNvPr id="1126" name="Groep 1125">
            <a:extLst>
              <a:ext uri="{FF2B5EF4-FFF2-40B4-BE49-F238E27FC236}">
                <a16:creationId xmlns:a16="http://schemas.microsoft.com/office/drawing/2014/main" id="{916DDD87-17AF-44F7-8802-88EF8DC1836A}"/>
              </a:ext>
            </a:extLst>
          </p:cNvPr>
          <p:cNvGrpSpPr/>
          <p:nvPr/>
        </p:nvGrpSpPr>
        <p:grpSpPr>
          <a:xfrm>
            <a:off x="8542511" y="3993171"/>
            <a:ext cx="944963" cy="870426"/>
            <a:chOff x="2587873" y="1108802"/>
            <a:chExt cx="944963" cy="870426"/>
          </a:xfrm>
        </p:grpSpPr>
        <p:grpSp>
          <p:nvGrpSpPr>
            <p:cNvPr id="1127" name="Groep 1126">
              <a:extLst>
                <a:ext uri="{FF2B5EF4-FFF2-40B4-BE49-F238E27FC236}">
                  <a16:creationId xmlns:a16="http://schemas.microsoft.com/office/drawing/2014/main" id="{7FD9A830-826E-4DDD-B7E5-EB34D53C5899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146" name="Rechthoek 1145">
                <a:extLst>
                  <a:ext uri="{FF2B5EF4-FFF2-40B4-BE49-F238E27FC236}">
                    <a16:creationId xmlns:a16="http://schemas.microsoft.com/office/drawing/2014/main" id="{0EC06E80-D0FB-4FA8-BE96-C18C698AA119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47" name="Rechthoek 1146">
                <a:extLst>
                  <a:ext uri="{FF2B5EF4-FFF2-40B4-BE49-F238E27FC236}">
                    <a16:creationId xmlns:a16="http://schemas.microsoft.com/office/drawing/2014/main" id="{879C8CCE-0701-408E-9677-38926CACFCDC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7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48" name="Rechthoek: afgeronde hoeken 1147">
                <a:extLst>
                  <a:ext uri="{FF2B5EF4-FFF2-40B4-BE49-F238E27FC236}">
                    <a16:creationId xmlns:a16="http://schemas.microsoft.com/office/drawing/2014/main" id="{6053C50F-C26A-41F6-BFFA-96D9F70DA476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49" name="Rechthoek: afgeronde hoeken 1148">
                <a:extLst>
                  <a:ext uri="{FF2B5EF4-FFF2-40B4-BE49-F238E27FC236}">
                    <a16:creationId xmlns:a16="http://schemas.microsoft.com/office/drawing/2014/main" id="{C0E38133-90B9-461F-A582-9BEF9A221FC5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50" name="Rechthoek: afgeronde hoeken 1149">
                <a:extLst>
                  <a:ext uri="{FF2B5EF4-FFF2-40B4-BE49-F238E27FC236}">
                    <a16:creationId xmlns:a16="http://schemas.microsoft.com/office/drawing/2014/main" id="{BBD63205-29AA-4692-9AE4-8BE85786248F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51" name="Rechthoek: afgeronde hoeken 1150">
                <a:extLst>
                  <a:ext uri="{FF2B5EF4-FFF2-40B4-BE49-F238E27FC236}">
                    <a16:creationId xmlns:a16="http://schemas.microsoft.com/office/drawing/2014/main" id="{10939C99-671D-41CB-889D-AEAAC6CDD60F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128" name="Groep 1127">
              <a:extLst>
                <a:ext uri="{FF2B5EF4-FFF2-40B4-BE49-F238E27FC236}">
                  <a16:creationId xmlns:a16="http://schemas.microsoft.com/office/drawing/2014/main" id="{73E2EE98-416F-495E-B56F-D5B3E03659ED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134" name="Ovaal 1133">
                <a:extLst>
                  <a:ext uri="{FF2B5EF4-FFF2-40B4-BE49-F238E27FC236}">
                    <a16:creationId xmlns:a16="http://schemas.microsoft.com/office/drawing/2014/main" id="{3F036683-1B1A-4EEF-B71C-2DEB7971C84A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35" name="Ovaal 1134">
                <a:extLst>
                  <a:ext uri="{FF2B5EF4-FFF2-40B4-BE49-F238E27FC236}">
                    <a16:creationId xmlns:a16="http://schemas.microsoft.com/office/drawing/2014/main" id="{CED412B6-9788-4C5A-B8FD-BC57E5550EB7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36" name="Ovaal 1135">
                <a:extLst>
                  <a:ext uri="{FF2B5EF4-FFF2-40B4-BE49-F238E27FC236}">
                    <a16:creationId xmlns:a16="http://schemas.microsoft.com/office/drawing/2014/main" id="{2915E7B5-1F2D-43D2-9F72-100EB2243F3C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37" name="Ovaal 1136">
                <a:extLst>
                  <a:ext uri="{FF2B5EF4-FFF2-40B4-BE49-F238E27FC236}">
                    <a16:creationId xmlns:a16="http://schemas.microsoft.com/office/drawing/2014/main" id="{54C43FF5-C392-4C9B-958D-F127218377B0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38" name="Ovaal 1137">
                <a:extLst>
                  <a:ext uri="{FF2B5EF4-FFF2-40B4-BE49-F238E27FC236}">
                    <a16:creationId xmlns:a16="http://schemas.microsoft.com/office/drawing/2014/main" id="{4D1B27C8-D566-4102-932E-6D8CEE273476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39" name="Ovaal 1138">
                <a:extLst>
                  <a:ext uri="{FF2B5EF4-FFF2-40B4-BE49-F238E27FC236}">
                    <a16:creationId xmlns:a16="http://schemas.microsoft.com/office/drawing/2014/main" id="{83211A82-EFA4-4E6F-9E9B-5239321057BC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40" name="Ovaal 1139">
                <a:extLst>
                  <a:ext uri="{FF2B5EF4-FFF2-40B4-BE49-F238E27FC236}">
                    <a16:creationId xmlns:a16="http://schemas.microsoft.com/office/drawing/2014/main" id="{B52C0F7E-8A8B-4D49-8B7D-7CF29275340A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41" name="Ovaal 1140">
                <a:extLst>
                  <a:ext uri="{FF2B5EF4-FFF2-40B4-BE49-F238E27FC236}">
                    <a16:creationId xmlns:a16="http://schemas.microsoft.com/office/drawing/2014/main" id="{E71CB975-AB94-47E2-913C-2C744385C11F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42" name="Ovaal 1141">
                <a:extLst>
                  <a:ext uri="{FF2B5EF4-FFF2-40B4-BE49-F238E27FC236}">
                    <a16:creationId xmlns:a16="http://schemas.microsoft.com/office/drawing/2014/main" id="{89F88D31-66F8-4122-A36C-473139DDDF61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43" name="Ovaal 1142">
                <a:extLst>
                  <a:ext uri="{FF2B5EF4-FFF2-40B4-BE49-F238E27FC236}">
                    <a16:creationId xmlns:a16="http://schemas.microsoft.com/office/drawing/2014/main" id="{057FFF7D-E365-4C42-AD98-EE14B11E70AC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44" name="Ovaal 1143">
                <a:extLst>
                  <a:ext uri="{FF2B5EF4-FFF2-40B4-BE49-F238E27FC236}">
                    <a16:creationId xmlns:a16="http://schemas.microsoft.com/office/drawing/2014/main" id="{CE413FA4-198F-4C6D-AA8D-0DFEC5EA96A0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45" name="Ovaal 1144">
                <a:extLst>
                  <a:ext uri="{FF2B5EF4-FFF2-40B4-BE49-F238E27FC236}">
                    <a16:creationId xmlns:a16="http://schemas.microsoft.com/office/drawing/2014/main" id="{D81A8A6C-FBB1-44C8-9BF6-8782B4CF8AC6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129" name="Tekstvak 1128">
              <a:extLst>
                <a:ext uri="{FF2B5EF4-FFF2-40B4-BE49-F238E27FC236}">
                  <a16:creationId xmlns:a16="http://schemas.microsoft.com/office/drawing/2014/main" id="{5CC95729-DB6C-4577-B780-D86AC623F813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130" name="Tekstvak 1129">
              <a:extLst>
                <a:ext uri="{FF2B5EF4-FFF2-40B4-BE49-F238E27FC236}">
                  <a16:creationId xmlns:a16="http://schemas.microsoft.com/office/drawing/2014/main" id="{63B8A993-C5DD-4742-8496-240C49B8FACA}"/>
                </a:ext>
              </a:extLst>
            </p:cNvPr>
            <p:cNvSpPr txBox="1"/>
            <p:nvPr/>
          </p:nvSpPr>
          <p:spPr>
            <a:xfrm flipH="1">
              <a:off x="2741167" y="1739385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Out</a:t>
              </a:r>
            </a:p>
          </p:txBody>
        </p:sp>
        <p:sp>
          <p:nvSpPr>
            <p:cNvPr id="1131" name="Tekstvak 1130">
              <a:extLst>
                <a:ext uri="{FF2B5EF4-FFF2-40B4-BE49-F238E27FC236}">
                  <a16:creationId xmlns:a16="http://schemas.microsoft.com/office/drawing/2014/main" id="{678735F0-BDB3-42F6-9594-BBB736E61D96}"/>
                </a:ext>
              </a:extLst>
            </p:cNvPr>
            <p:cNvSpPr txBox="1"/>
            <p:nvPr/>
          </p:nvSpPr>
          <p:spPr>
            <a:xfrm>
              <a:off x="2904640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132" name="Tekstvak 1131">
              <a:extLst>
                <a:ext uri="{FF2B5EF4-FFF2-40B4-BE49-F238E27FC236}">
                  <a16:creationId xmlns:a16="http://schemas.microsoft.com/office/drawing/2014/main" id="{CAA70A1A-A7A9-49A3-8A63-5BBB522C909C}"/>
                </a:ext>
              </a:extLst>
            </p:cNvPr>
            <p:cNvSpPr txBox="1"/>
            <p:nvPr/>
          </p:nvSpPr>
          <p:spPr>
            <a:xfrm flipH="1">
              <a:off x="2932483" y="117146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Vcc</a:t>
              </a:r>
            </a:p>
          </p:txBody>
        </p:sp>
        <p:sp>
          <p:nvSpPr>
            <p:cNvPr id="1133" name="Tekstvak 1132">
              <a:extLst>
                <a:ext uri="{FF2B5EF4-FFF2-40B4-BE49-F238E27FC236}">
                  <a16:creationId xmlns:a16="http://schemas.microsoft.com/office/drawing/2014/main" id="{C7DB46E2-D681-4FE1-AEB2-BCC7517150BB}"/>
                </a:ext>
              </a:extLst>
            </p:cNvPr>
            <p:cNvSpPr txBox="1"/>
            <p:nvPr/>
          </p:nvSpPr>
          <p:spPr>
            <a:xfrm flipH="1">
              <a:off x="2587873" y="1552214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      </a:t>
              </a:r>
              <a:r>
                <a:rPr lang="nl-NL" sz="600" b="1" dirty="0" err="1">
                  <a:solidFill>
                    <a:schemeClr val="bg1"/>
                  </a:solidFill>
                </a:rPr>
                <a:t>IRrecv</a:t>
              </a:r>
              <a:r>
                <a:rPr lang="nl-NL" sz="600" b="1" dirty="0">
                  <a:solidFill>
                    <a:schemeClr val="bg1"/>
                  </a:solidFill>
                </a:rPr>
                <a:t>              38KHz</a:t>
              </a:r>
            </a:p>
          </p:txBody>
        </p:sp>
      </p:grpSp>
      <p:grpSp>
        <p:nvGrpSpPr>
          <p:cNvPr id="1152" name="Groep 1151">
            <a:extLst>
              <a:ext uri="{FF2B5EF4-FFF2-40B4-BE49-F238E27FC236}">
                <a16:creationId xmlns:a16="http://schemas.microsoft.com/office/drawing/2014/main" id="{D6D1F68D-39EA-4DF4-9630-C988F19A7AE3}"/>
              </a:ext>
            </a:extLst>
          </p:cNvPr>
          <p:cNvGrpSpPr/>
          <p:nvPr/>
        </p:nvGrpSpPr>
        <p:grpSpPr>
          <a:xfrm>
            <a:off x="5363147" y="4994908"/>
            <a:ext cx="944963" cy="870426"/>
            <a:chOff x="2587873" y="1108802"/>
            <a:chExt cx="944963" cy="870426"/>
          </a:xfrm>
        </p:grpSpPr>
        <p:grpSp>
          <p:nvGrpSpPr>
            <p:cNvPr id="1153" name="Groep 1152">
              <a:extLst>
                <a:ext uri="{FF2B5EF4-FFF2-40B4-BE49-F238E27FC236}">
                  <a16:creationId xmlns:a16="http://schemas.microsoft.com/office/drawing/2014/main" id="{F2CBC573-2FAF-4B7B-819E-029A6F21BD1D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172" name="Rechthoek 1171">
                <a:extLst>
                  <a:ext uri="{FF2B5EF4-FFF2-40B4-BE49-F238E27FC236}">
                    <a16:creationId xmlns:a16="http://schemas.microsoft.com/office/drawing/2014/main" id="{642A7968-3920-433A-9C96-3B1C44802553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73" name="Rechthoek 1172">
                <a:extLst>
                  <a:ext uri="{FF2B5EF4-FFF2-40B4-BE49-F238E27FC236}">
                    <a16:creationId xmlns:a16="http://schemas.microsoft.com/office/drawing/2014/main" id="{BBEE02FB-9A2A-449F-9D74-7DB96055AD23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8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74" name="Rechthoek: afgeronde hoeken 1173">
                <a:extLst>
                  <a:ext uri="{FF2B5EF4-FFF2-40B4-BE49-F238E27FC236}">
                    <a16:creationId xmlns:a16="http://schemas.microsoft.com/office/drawing/2014/main" id="{1466278C-28BD-43FB-90BA-CD0B5E5B7AB4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75" name="Rechthoek: afgeronde hoeken 1174">
                <a:extLst>
                  <a:ext uri="{FF2B5EF4-FFF2-40B4-BE49-F238E27FC236}">
                    <a16:creationId xmlns:a16="http://schemas.microsoft.com/office/drawing/2014/main" id="{C9E69C62-BE1B-4466-9894-FAC213492AE9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76" name="Rechthoek: afgeronde hoeken 1175">
                <a:extLst>
                  <a:ext uri="{FF2B5EF4-FFF2-40B4-BE49-F238E27FC236}">
                    <a16:creationId xmlns:a16="http://schemas.microsoft.com/office/drawing/2014/main" id="{0C2283A0-FDC9-4F6D-AA27-32ACA976E8FA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77" name="Rechthoek: afgeronde hoeken 1176">
                <a:extLst>
                  <a:ext uri="{FF2B5EF4-FFF2-40B4-BE49-F238E27FC236}">
                    <a16:creationId xmlns:a16="http://schemas.microsoft.com/office/drawing/2014/main" id="{B75C63ED-8AE0-4270-AB74-0064D1E32BEE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154" name="Groep 1153">
              <a:extLst>
                <a:ext uri="{FF2B5EF4-FFF2-40B4-BE49-F238E27FC236}">
                  <a16:creationId xmlns:a16="http://schemas.microsoft.com/office/drawing/2014/main" id="{26C5C329-4615-4A15-B016-D01EF1684D50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160" name="Ovaal 1159">
                <a:extLst>
                  <a:ext uri="{FF2B5EF4-FFF2-40B4-BE49-F238E27FC236}">
                    <a16:creationId xmlns:a16="http://schemas.microsoft.com/office/drawing/2014/main" id="{3B40DBBE-9D79-405D-B84B-23AD3BE3A252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61" name="Ovaal 1160">
                <a:extLst>
                  <a:ext uri="{FF2B5EF4-FFF2-40B4-BE49-F238E27FC236}">
                    <a16:creationId xmlns:a16="http://schemas.microsoft.com/office/drawing/2014/main" id="{A78D494A-7AA8-4E88-B877-3CC4DF93F57B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62" name="Ovaal 1161">
                <a:extLst>
                  <a:ext uri="{FF2B5EF4-FFF2-40B4-BE49-F238E27FC236}">
                    <a16:creationId xmlns:a16="http://schemas.microsoft.com/office/drawing/2014/main" id="{D06647EC-18E3-4491-8CDC-50D6651C7AC1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63" name="Ovaal 1162">
                <a:extLst>
                  <a:ext uri="{FF2B5EF4-FFF2-40B4-BE49-F238E27FC236}">
                    <a16:creationId xmlns:a16="http://schemas.microsoft.com/office/drawing/2014/main" id="{42A7716E-F542-4B9B-AF58-11DF7F025B57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64" name="Ovaal 1163">
                <a:extLst>
                  <a:ext uri="{FF2B5EF4-FFF2-40B4-BE49-F238E27FC236}">
                    <a16:creationId xmlns:a16="http://schemas.microsoft.com/office/drawing/2014/main" id="{3C963605-BD82-4525-87E6-51E45578F874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65" name="Ovaal 1164">
                <a:extLst>
                  <a:ext uri="{FF2B5EF4-FFF2-40B4-BE49-F238E27FC236}">
                    <a16:creationId xmlns:a16="http://schemas.microsoft.com/office/drawing/2014/main" id="{708A48C3-E116-4640-8442-C9BA7902BC03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66" name="Ovaal 1165">
                <a:extLst>
                  <a:ext uri="{FF2B5EF4-FFF2-40B4-BE49-F238E27FC236}">
                    <a16:creationId xmlns:a16="http://schemas.microsoft.com/office/drawing/2014/main" id="{EAEEA026-D1D9-4F92-A0EA-BAB3869D7776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67" name="Ovaal 1166">
                <a:extLst>
                  <a:ext uri="{FF2B5EF4-FFF2-40B4-BE49-F238E27FC236}">
                    <a16:creationId xmlns:a16="http://schemas.microsoft.com/office/drawing/2014/main" id="{425B1436-1127-49E6-B240-5AFC10A08588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68" name="Ovaal 1167">
                <a:extLst>
                  <a:ext uri="{FF2B5EF4-FFF2-40B4-BE49-F238E27FC236}">
                    <a16:creationId xmlns:a16="http://schemas.microsoft.com/office/drawing/2014/main" id="{9F5150C2-0981-4D3C-9607-BB8EC1D6672B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69" name="Ovaal 1168">
                <a:extLst>
                  <a:ext uri="{FF2B5EF4-FFF2-40B4-BE49-F238E27FC236}">
                    <a16:creationId xmlns:a16="http://schemas.microsoft.com/office/drawing/2014/main" id="{3F4B413C-0AB2-4581-8A0B-19C4B13DD135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70" name="Ovaal 1169">
                <a:extLst>
                  <a:ext uri="{FF2B5EF4-FFF2-40B4-BE49-F238E27FC236}">
                    <a16:creationId xmlns:a16="http://schemas.microsoft.com/office/drawing/2014/main" id="{17D75C17-87A5-4BF4-927F-0EC814A6EE33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71" name="Ovaal 1170">
                <a:extLst>
                  <a:ext uri="{FF2B5EF4-FFF2-40B4-BE49-F238E27FC236}">
                    <a16:creationId xmlns:a16="http://schemas.microsoft.com/office/drawing/2014/main" id="{DF2C745B-3CC7-455F-B654-143FDAC03FBA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155" name="Tekstvak 1154">
              <a:extLst>
                <a:ext uri="{FF2B5EF4-FFF2-40B4-BE49-F238E27FC236}">
                  <a16:creationId xmlns:a16="http://schemas.microsoft.com/office/drawing/2014/main" id="{F724627C-E9E4-406D-8976-9F90FFBEB013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156" name="Tekstvak 1155">
              <a:extLst>
                <a:ext uri="{FF2B5EF4-FFF2-40B4-BE49-F238E27FC236}">
                  <a16:creationId xmlns:a16="http://schemas.microsoft.com/office/drawing/2014/main" id="{35C87DA5-E224-4085-8845-94AB2F60FCC4}"/>
                </a:ext>
              </a:extLst>
            </p:cNvPr>
            <p:cNvSpPr txBox="1"/>
            <p:nvPr/>
          </p:nvSpPr>
          <p:spPr>
            <a:xfrm flipH="1">
              <a:off x="2741167" y="1739385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RH</a:t>
              </a:r>
            </a:p>
          </p:txBody>
        </p:sp>
        <p:sp>
          <p:nvSpPr>
            <p:cNvPr id="1157" name="Tekstvak 1156">
              <a:extLst>
                <a:ext uri="{FF2B5EF4-FFF2-40B4-BE49-F238E27FC236}">
                  <a16:creationId xmlns:a16="http://schemas.microsoft.com/office/drawing/2014/main" id="{26160E34-395B-4CDE-A761-A7D2070BA078}"/>
                </a:ext>
              </a:extLst>
            </p:cNvPr>
            <p:cNvSpPr txBox="1"/>
            <p:nvPr/>
          </p:nvSpPr>
          <p:spPr>
            <a:xfrm>
              <a:off x="2904640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158" name="Tekstvak 1157">
              <a:extLst>
                <a:ext uri="{FF2B5EF4-FFF2-40B4-BE49-F238E27FC236}">
                  <a16:creationId xmlns:a16="http://schemas.microsoft.com/office/drawing/2014/main" id="{D9E15273-DF72-48DB-8665-7EBC8BC8765D}"/>
                </a:ext>
              </a:extLst>
            </p:cNvPr>
            <p:cNvSpPr txBox="1"/>
            <p:nvPr/>
          </p:nvSpPr>
          <p:spPr>
            <a:xfrm flipH="1">
              <a:off x="2932483" y="117146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1-W</a:t>
              </a:r>
            </a:p>
          </p:txBody>
        </p:sp>
        <p:sp>
          <p:nvSpPr>
            <p:cNvPr id="1159" name="Tekstvak 1158">
              <a:extLst>
                <a:ext uri="{FF2B5EF4-FFF2-40B4-BE49-F238E27FC236}">
                  <a16:creationId xmlns:a16="http://schemas.microsoft.com/office/drawing/2014/main" id="{00F33873-8470-4C94-8670-E60C580B5877}"/>
                </a:ext>
              </a:extLst>
            </p:cNvPr>
            <p:cNvSpPr txBox="1"/>
            <p:nvPr/>
          </p:nvSpPr>
          <p:spPr>
            <a:xfrm flipH="1">
              <a:off x="2587873" y="1552214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      DS2890              </a:t>
              </a:r>
              <a:r>
                <a:rPr lang="nl-NL" sz="600" b="1" dirty="0" err="1">
                  <a:solidFill>
                    <a:schemeClr val="bg1"/>
                  </a:solidFill>
                </a:rPr>
                <a:t>Rvar</a:t>
              </a:r>
              <a:r>
                <a:rPr lang="nl-NL" sz="600" b="1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grpSp>
        <p:nvGrpSpPr>
          <p:cNvPr id="1178" name="Groep 1177">
            <a:extLst>
              <a:ext uri="{FF2B5EF4-FFF2-40B4-BE49-F238E27FC236}">
                <a16:creationId xmlns:a16="http://schemas.microsoft.com/office/drawing/2014/main" id="{2A73EA93-7F40-4AB8-81E2-7F57C610471F}"/>
              </a:ext>
            </a:extLst>
          </p:cNvPr>
          <p:cNvGrpSpPr/>
          <p:nvPr/>
        </p:nvGrpSpPr>
        <p:grpSpPr>
          <a:xfrm>
            <a:off x="6429553" y="5003107"/>
            <a:ext cx="944963" cy="870426"/>
            <a:chOff x="2587873" y="1108802"/>
            <a:chExt cx="944963" cy="870426"/>
          </a:xfrm>
        </p:grpSpPr>
        <p:grpSp>
          <p:nvGrpSpPr>
            <p:cNvPr id="1179" name="Groep 1178">
              <a:extLst>
                <a:ext uri="{FF2B5EF4-FFF2-40B4-BE49-F238E27FC236}">
                  <a16:creationId xmlns:a16="http://schemas.microsoft.com/office/drawing/2014/main" id="{E0123B29-99B5-4F88-B160-446B7D6C9A88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198" name="Rechthoek 1197">
                <a:extLst>
                  <a:ext uri="{FF2B5EF4-FFF2-40B4-BE49-F238E27FC236}">
                    <a16:creationId xmlns:a16="http://schemas.microsoft.com/office/drawing/2014/main" id="{FD2D66C8-A513-430D-A4D5-7FE58882CA3F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99" name="Rechthoek 1198">
                <a:extLst>
                  <a:ext uri="{FF2B5EF4-FFF2-40B4-BE49-F238E27FC236}">
                    <a16:creationId xmlns:a16="http://schemas.microsoft.com/office/drawing/2014/main" id="{977B1A82-78BC-4973-B78B-817F41784E40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8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00" name="Rechthoek: afgeronde hoeken 1199">
                <a:extLst>
                  <a:ext uri="{FF2B5EF4-FFF2-40B4-BE49-F238E27FC236}">
                    <a16:creationId xmlns:a16="http://schemas.microsoft.com/office/drawing/2014/main" id="{3B70BF4D-AAD8-440F-81C2-3F2F3E1FA64E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01" name="Rechthoek: afgeronde hoeken 1200">
                <a:extLst>
                  <a:ext uri="{FF2B5EF4-FFF2-40B4-BE49-F238E27FC236}">
                    <a16:creationId xmlns:a16="http://schemas.microsoft.com/office/drawing/2014/main" id="{941A5385-9BF1-455E-B1B0-7B84AA7F6618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02" name="Rechthoek: afgeronde hoeken 1201">
                <a:extLst>
                  <a:ext uri="{FF2B5EF4-FFF2-40B4-BE49-F238E27FC236}">
                    <a16:creationId xmlns:a16="http://schemas.microsoft.com/office/drawing/2014/main" id="{7E63C67B-9534-4455-AB73-1F1A3057A00B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03" name="Rechthoek: afgeronde hoeken 1202">
                <a:extLst>
                  <a:ext uri="{FF2B5EF4-FFF2-40B4-BE49-F238E27FC236}">
                    <a16:creationId xmlns:a16="http://schemas.microsoft.com/office/drawing/2014/main" id="{CE874076-19D0-44B8-B31B-0C49C5B8BB68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180" name="Groep 1179">
              <a:extLst>
                <a:ext uri="{FF2B5EF4-FFF2-40B4-BE49-F238E27FC236}">
                  <a16:creationId xmlns:a16="http://schemas.microsoft.com/office/drawing/2014/main" id="{71462D3B-F7AB-431A-B9E2-034BC19EAB4C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186" name="Ovaal 1185">
                <a:extLst>
                  <a:ext uri="{FF2B5EF4-FFF2-40B4-BE49-F238E27FC236}">
                    <a16:creationId xmlns:a16="http://schemas.microsoft.com/office/drawing/2014/main" id="{7B2D36E9-6D51-40C7-9473-9CF9E29E4F7E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87" name="Ovaal 1186">
                <a:extLst>
                  <a:ext uri="{FF2B5EF4-FFF2-40B4-BE49-F238E27FC236}">
                    <a16:creationId xmlns:a16="http://schemas.microsoft.com/office/drawing/2014/main" id="{094075BC-A353-43BA-BBC4-8AA8F8A057D2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88" name="Ovaal 1187">
                <a:extLst>
                  <a:ext uri="{FF2B5EF4-FFF2-40B4-BE49-F238E27FC236}">
                    <a16:creationId xmlns:a16="http://schemas.microsoft.com/office/drawing/2014/main" id="{E033A059-5590-4F36-8DA5-69ADC81E7B34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89" name="Ovaal 1188">
                <a:extLst>
                  <a:ext uri="{FF2B5EF4-FFF2-40B4-BE49-F238E27FC236}">
                    <a16:creationId xmlns:a16="http://schemas.microsoft.com/office/drawing/2014/main" id="{29EDA63B-4232-4438-B348-D08C7066383D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90" name="Ovaal 1189">
                <a:extLst>
                  <a:ext uri="{FF2B5EF4-FFF2-40B4-BE49-F238E27FC236}">
                    <a16:creationId xmlns:a16="http://schemas.microsoft.com/office/drawing/2014/main" id="{E0CBEFD9-9C68-49FA-8CE0-BDB4FF44BFCF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91" name="Ovaal 1190">
                <a:extLst>
                  <a:ext uri="{FF2B5EF4-FFF2-40B4-BE49-F238E27FC236}">
                    <a16:creationId xmlns:a16="http://schemas.microsoft.com/office/drawing/2014/main" id="{467F4B8A-90D5-4388-9056-B6D71D1AC3BC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92" name="Ovaal 1191">
                <a:extLst>
                  <a:ext uri="{FF2B5EF4-FFF2-40B4-BE49-F238E27FC236}">
                    <a16:creationId xmlns:a16="http://schemas.microsoft.com/office/drawing/2014/main" id="{026C1B05-D8CC-4DA0-BC79-011B0F324E44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193" name="Ovaal 1192">
                <a:extLst>
                  <a:ext uri="{FF2B5EF4-FFF2-40B4-BE49-F238E27FC236}">
                    <a16:creationId xmlns:a16="http://schemas.microsoft.com/office/drawing/2014/main" id="{1D3782D5-EF3E-4C66-AF86-3CDA29846B12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94" name="Ovaal 1193">
                <a:extLst>
                  <a:ext uri="{FF2B5EF4-FFF2-40B4-BE49-F238E27FC236}">
                    <a16:creationId xmlns:a16="http://schemas.microsoft.com/office/drawing/2014/main" id="{A60C56DB-7952-45AB-BB06-464DEA27F164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95" name="Ovaal 1194">
                <a:extLst>
                  <a:ext uri="{FF2B5EF4-FFF2-40B4-BE49-F238E27FC236}">
                    <a16:creationId xmlns:a16="http://schemas.microsoft.com/office/drawing/2014/main" id="{169C7D22-22C5-4C0F-A018-6B1D3193C6E8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96" name="Ovaal 1195">
                <a:extLst>
                  <a:ext uri="{FF2B5EF4-FFF2-40B4-BE49-F238E27FC236}">
                    <a16:creationId xmlns:a16="http://schemas.microsoft.com/office/drawing/2014/main" id="{7E423773-FCAF-4704-8DB9-6A90178C2063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97" name="Ovaal 1196">
                <a:extLst>
                  <a:ext uri="{FF2B5EF4-FFF2-40B4-BE49-F238E27FC236}">
                    <a16:creationId xmlns:a16="http://schemas.microsoft.com/office/drawing/2014/main" id="{0172066D-3E61-4078-B6AD-68416894DC0D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181" name="Tekstvak 1180">
              <a:extLst>
                <a:ext uri="{FF2B5EF4-FFF2-40B4-BE49-F238E27FC236}">
                  <a16:creationId xmlns:a16="http://schemas.microsoft.com/office/drawing/2014/main" id="{DC083003-A2DD-42C7-A65D-56EE94A8AA9F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182" name="Tekstvak 1181">
              <a:extLst>
                <a:ext uri="{FF2B5EF4-FFF2-40B4-BE49-F238E27FC236}">
                  <a16:creationId xmlns:a16="http://schemas.microsoft.com/office/drawing/2014/main" id="{82892EE5-AD72-47D4-A961-406923B7E542}"/>
                </a:ext>
              </a:extLst>
            </p:cNvPr>
            <p:cNvSpPr txBox="1"/>
            <p:nvPr/>
          </p:nvSpPr>
          <p:spPr>
            <a:xfrm flipH="1">
              <a:off x="2741167" y="1739385"/>
              <a:ext cx="47561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RH</a:t>
              </a:r>
            </a:p>
          </p:txBody>
        </p:sp>
        <p:sp>
          <p:nvSpPr>
            <p:cNvPr id="1183" name="Tekstvak 1182">
              <a:extLst>
                <a:ext uri="{FF2B5EF4-FFF2-40B4-BE49-F238E27FC236}">
                  <a16:creationId xmlns:a16="http://schemas.microsoft.com/office/drawing/2014/main" id="{CCAE07A0-39AB-4452-99C2-690793AA9265}"/>
                </a:ext>
              </a:extLst>
            </p:cNvPr>
            <p:cNvSpPr txBox="1"/>
            <p:nvPr/>
          </p:nvSpPr>
          <p:spPr>
            <a:xfrm>
              <a:off x="2904640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184" name="Tekstvak 1183">
              <a:extLst>
                <a:ext uri="{FF2B5EF4-FFF2-40B4-BE49-F238E27FC236}">
                  <a16:creationId xmlns:a16="http://schemas.microsoft.com/office/drawing/2014/main" id="{1468ED46-98E5-4C0C-A2D6-3F87C06053A3}"/>
                </a:ext>
              </a:extLst>
            </p:cNvPr>
            <p:cNvSpPr txBox="1"/>
            <p:nvPr/>
          </p:nvSpPr>
          <p:spPr>
            <a:xfrm flipH="1">
              <a:off x="2932483" y="1171467"/>
              <a:ext cx="4240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" b="1" dirty="0">
                  <a:solidFill>
                    <a:schemeClr val="bg1"/>
                  </a:solidFill>
                </a:rPr>
                <a:t>1-W</a:t>
              </a:r>
            </a:p>
          </p:txBody>
        </p:sp>
        <p:sp>
          <p:nvSpPr>
            <p:cNvPr id="1185" name="Tekstvak 1184">
              <a:extLst>
                <a:ext uri="{FF2B5EF4-FFF2-40B4-BE49-F238E27FC236}">
                  <a16:creationId xmlns:a16="http://schemas.microsoft.com/office/drawing/2014/main" id="{5992F055-945E-437F-859E-B1B15582E1CD}"/>
                </a:ext>
              </a:extLst>
            </p:cNvPr>
            <p:cNvSpPr txBox="1"/>
            <p:nvPr/>
          </p:nvSpPr>
          <p:spPr>
            <a:xfrm flipH="1">
              <a:off x="2587873" y="1552214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00" b="1" dirty="0">
                  <a:solidFill>
                    <a:schemeClr val="bg1"/>
                  </a:solidFill>
                </a:rPr>
                <a:t>      DS2890              </a:t>
              </a:r>
              <a:r>
                <a:rPr lang="nl-NL" sz="600" b="1" dirty="0" err="1">
                  <a:solidFill>
                    <a:schemeClr val="bg1"/>
                  </a:solidFill>
                </a:rPr>
                <a:t>Rvar</a:t>
              </a:r>
              <a:r>
                <a:rPr lang="nl-NL" sz="600" b="1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grpSp>
        <p:nvGrpSpPr>
          <p:cNvPr id="1204" name="Groep 1203">
            <a:extLst>
              <a:ext uri="{FF2B5EF4-FFF2-40B4-BE49-F238E27FC236}">
                <a16:creationId xmlns:a16="http://schemas.microsoft.com/office/drawing/2014/main" id="{FAAA1FB5-9342-4D58-ADD1-526ED2E57506}"/>
              </a:ext>
            </a:extLst>
          </p:cNvPr>
          <p:cNvGrpSpPr/>
          <p:nvPr/>
        </p:nvGrpSpPr>
        <p:grpSpPr>
          <a:xfrm>
            <a:off x="7518453" y="4994908"/>
            <a:ext cx="944963" cy="870426"/>
            <a:chOff x="2587873" y="1108802"/>
            <a:chExt cx="944963" cy="870426"/>
          </a:xfrm>
        </p:grpSpPr>
        <p:grpSp>
          <p:nvGrpSpPr>
            <p:cNvPr id="1205" name="Groep 1204">
              <a:extLst>
                <a:ext uri="{FF2B5EF4-FFF2-40B4-BE49-F238E27FC236}">
                  <a16:creationId xmlns:a16="http://schemas.microsoft.com/office/drawing/2014/main" id="{B24278D8-CC4B-48E8-B2A5-1EC7F4465525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224" name="Rechthoek 1223">
                <a:extLst>
                  <a:ext uri="{FF2B5EF4-FFF2-40B4-BE49-F238E27FC236}">
                    <a16:creationId xmlns:a16="http://schemas.microsoft.com/office/drawing/2014/main" id="{4A68E742-5072-4E25-8766-77003AE97E19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25" name="Rechthoek 1224">
                <a:extLst>
                  <a:ext uri="{FF2B5EF4-FFF2-40B4-BE49-F238E27FC236}">
                    <a16:creationId xmlns:a16="http://schemas.microsoft.com/office/drawing/2014/main" id="{81ABB536-3AB3-4D8A-9120-D9ED3D59D073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9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26" name="Rechthoek: afgeronde hoeken 1225">
                <a:extLst>
                  <a:ext uri="{FF2B5EF4-FFF2-40B4-BE49-F238E27FC236}">
                    <a16:creationId xmlns:a16="http://schemas.microsoft.com/office/drawing/2014/main" id="{68A81C05-B753-42C8-B11F-AC2DA5148B1B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27" name="Rechthoek: afgeronde hoeken 1226">
                <a:extLst>
                  <a:ext uri="{FF2B5EF4-FFF2-40B4-BE49-F238E27FC236}">
                    <a16:creationId xmlns:a16="http://schemas.microsoft.com/office/drawing/2014/main" id="{26352EE1-9DAA-4F25-B03D-574151C629BE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28" name="Rechthoek: afgeronde hoeken 1227">
                <a:extLst>
                  <a:ext uri="{FF2B5EF4-FFF2-40B4-BE49-F238E27FC236}">
                    <a16:creationId xmlns:a16="http://schemas.microsoft.com/office/drawing/2014/main" id="{5097CFB8-05C9-4E92-813B-7F28138B2CC2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29" name="Rechthoek: afgeronde hoeken 1228">
                <a:extLst>
                  <a:ext uri="{FF2B5EF4-FFF2-40B4-BE49-F238E27FC236}">
                    <a16:creationId xmlns:a16="http://schemas.microsoft.com/office/drawing/2014/main" id="{73BDE9BA-F27A-4607-8FB8-45372EA34C42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206" name="Groep 1205">
              <a:extLst>
                <a:ext uri="{FF2B5EF4-FFF2-40B4-BE49-F238E27FC236}">
                  <a16:creationId xmlns:a16="http://schemas.microsoft.com/office/drawing/2014/main" id="{E5E75FBF-4FB5-4331-8156-923202CBD38B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212" name="Ovaal 1211">
                <a:extLst>
                  <a:ext uri="{FF2B5EF4-FFF2-40B4-BE49-F238E27FC236}">
                    <a16:creationId xmlns:a16="http://schemas.microsoft.com/office/drawing/2014/main" id="{DB82173B-BA81-4D8C-832C-C6F937ECF706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13" name="Ovaal 1212">
                <a:extLst>
                  <a:ext uri="{FF2B5EF4-FFF2-40B4-BE49-F238E27FC236}">
                    <a16:creationId xmlns:a16="http://schemas.microsoft.com/office/drawing/2014/main" id="{496BE1BA-6108-4F6C-83CA-0D9F62F67A45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14" name="Ovaal 1213">
                <a:extLst>
                  <a:ext uri="{FF2B5EF4-FFF2-40B4-BE49-F238E27FC236}">
                    <a16:creationId xmlns:a16="http://schemas.microsoft.com/office/drawing/2014/main" id="{5EE3386D-B32E-4483-BC74-58CC22843044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15" name="Ovaal 1214">
                <a:extLst>
                  <a:ext uri="{FF2B5EF4-FFF2-40B4-BE49-F238E27FC236}">
                    <a16:creationId xmlns:a16="http://schemas.microsoft.com/office/drawing/2014/main" id="{1A60FB12-6952-476C-9046-255D08B5A53E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16" name="Ovaal 1215">
                <a:extLst>
                  <a:ext uri="{FF2B5EF4-FFF2-40B4-BE49-F238E27FC236}">
                    <a16:creationId xmlns:a16="http://schemas.microsoft.com/office/drawing/2014/main" id="{0FD66680-0B57-4803-B2D5-1AA63B1DA13D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17" name="Ovaal 1216">
                <a:extLst>
                  <a:ext uri="{FF2B5EF4-FFF2-40B4-BE49-F238E27FC236}">
                    <a16:creationId xmlns:a16="http://schemas.microsoft.com/office/drawing/2014/main" id="{13117673-0EAF-4AF5-8753-133712A07B45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18" name="Ovaal 1217">
                <a:extLst>
                  <a:ext uri="{FF2B5EF4-FFF2-40B4-BE49-F238E27FC236}">
                    <a16:creationId xmlns:a16="http://schemas.microsoft.com/office/drawing/2014/main" id="{3276A031-F958-4049-848A-92069CCC93B1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19" name="Ovaal 1218">
                <a:extLst>
                  <a:ext uri="{FF2B5EF4-FFF2-40B4-BE49-F238E27FC236}">
                    <a16:creationId xmlns:a16="http://schemas.microsoft.com/office/drawing/2014/main" id="{CFAD9DE8-66A2-400A-BDBD-7F61BFF1BA8C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20" name="Ovaal 1219">
                <a:extLst>
                  <a:ext uri="{FF2B5EF4-FFF2-40B4-BE49-F238E27FC236}">
                    <a16:creationId xmlns:a16="http://schemas.microsoft.com/office/drawing/2014/main" id="{7E485724-B535-43E2-8267-DD1C395A74B6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21" name="Ovaal 1220">
                <a:extLst>
                  <a:ext uri="{FF2B5EF4-FFF2-40B4-BE49-F238E27FC236}">
                    <a16:creationId xmlns:a16="http://schemas.microsoft.com/office/drawing/2014/main" id="{783A44D8-F96C-41B5-B51A-9D28BD2376D9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22" name="Ovaal 1221">
                <a:extLst>
                  <a:ext uri="{FF2B5EF4-FFF2-40B4-BE49-F238E27FC236}">
                    <a16:creationId xmlns:a16="http://schemas.microsoft.com/office/drawing/2014/main" id="{767EB1D5-0F38-4DD8-A7C5-A8156E27A589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23" name="Ovaal 1222">
                <a:extLst>
                  <a:ext uri="{FF2B5EF4-FFF2-40B4-BE49-F238E27FC236}">
                    <a16:creationId xmlns:a16="http://schemas.microsoft.com/office/drawing/2014/main" id="{052D4F71-F63B-4662-AA5A-03F26A10B9AC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207" name="Tekstvak 1206">
              <a:extLst>
                <a:ext uri="{FF2B5EF4-FFF2-40B4-BE49-F238E27FC236}">
                  <a16:creationId xmlns:a16="http://schemas.microsoft.com/office/drawing/2014/main" id="{A0096BBE-5F7D-45C1-A3E6-C00B139DD7EF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09" name="Tekstvak 1208">
              <a:extLst>
                <a:ext uri="{FF2B5EF4-FFF2-40B4-BE49-F238E27FC236}">
                  <a16:creationId xmlns:a16="http://schemas.microsoft.com/office/drawing/2014/main" id="{B8DC1A0D-D19C-428A-8F29-0CEAB04C2AD2}"/>
                </a:ext>
              </a:extLst>
            </p:cNvPr>
            <p:cNvSpPr txBox="1"/>
            <p:nvPr/>
          </p:nvSpPr>
          <p:spPr>
            <a:xfrm>
              <a:off x="2904640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10" name="Tekstvak 1209">
              <a:extLst>
                <a:ext uri="{FF2B5EF4-FFF2-40B4-BE49-F238E27FC236}">
                  <a16:creationId xmlns:a16="http://schemas.microsoft.com/office/drawing/2014/main" id="{E5894091-1F3E-4DE2-8BC7-1ACAEDE86855}"/>
                </a:ext>
              </a:extLst>
            </p:cNvPr>
            <p:cNvSpPr txBox="1"/>
            <p:nvPr/>
          </p:nvSpPr>
          <p:spPr>
            <a:xfrm flipH="1">
              <a:off x="2966833" y="1108802"/>
              <a:ext cx="4240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2</a:t>
              </a:r>
              <a:endParaRPr lang="nl-NL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11" name="Tekstvak 1210">
              <a:extLst>
                <a:ext uri="{FF2B5EF4-FFF2-40B4-BE49-F238E27FC236}">
                  <a16:creationId xmlns:a16="http://schemas.microsoft.com/office/drawing/2014/main" id="{77785EEA-BC8F-440B-B7B9-1DBAA15BE2E0}"/>
                </a:ext>
              </a:extLst>
            </p:cNvPr>
            <p:cNvSpPr txBox="1"/>
            <p:nvPr/>
          </p:nvSpPr>
          <p:spPr>
            <a:xfrm flipH="1">
              <a:off x="2587873" y="1552214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600" b="1" dirty="0">
                  <a:solidFill>
                    <a:schemeClr val="bg1"/>
                  </a:solidFill>
                </a:rPr>
                <a:t>      Buzzer </a:t>
              </a:r>
            </a:p>
          </p:txBody>
        </p: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917C23DC-7115-4B55-A53A-5A6DC3499DE1}"/>
              </a:ext>
            </a:extLst>
          </p:cNvPr>
          <p:cNvGrpSpPr/>
          <p:nvPr/>
        </p:nvGrpSpPr>
        <p:grpSpPr>
          <a:xfrm>
            <a:off x="7954799" y="5297657"/>
            <a:ext cx="276792" cy="281326"/>
            <a:chOff x="8885221" y="4893012"/>
            <a:chExt cx="276792" cy="281326"/>
          </a:xfrm>
        </p:grpSpPr>
        <p:sp>
          <p:nvSpPr>
            <p:cNvPr id="1230" name="Ovaal 1229">
              <a:extLst>
                <a:ext uri="{FF2B5EF4-FFF2-40B4-BE49-F238E27FC236}">
                  <a16:creationId xmlns:a16="http://schemas.microsoft.com/office/drawing/2014/main" id="{7641F3AD-25DE-45EA-BDCD-44B5632067A0}"/>
                </a:ext>
              </a:extLst>
            </p:cNvPr>
            <p:cNvSpPr/>
            <p:nvPr/>
          </p:nvSpPr>
          <p:spPr>
            <a:xfrm>
              <a:off x="8885221" y="4893012"/>
              <a:ext cx="276792" cy="28132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31" name="Ovaal 1230">
              <a:extLst>
                <a:ext uri="{FF2B5EF4-FFF2-40B4-BE49-F238E27FC236}">
                  <a16:creationId xmlns:a16="http://schemas.microsoft.com/office/drawing/2014/main" id="{DFDCAA1D-CADC-472D-AEED-250662880723}"/>
                </a:ext>
              </a:extLst>
            </p:cNvPr>
            <p:cNvSpPr/>
            <p:nvPr/>
          </p:nvSpPr>
          <p:spPr>
            <a:xfrm>
              <a:off x="8977430" y="4990245"/>
              <a:ext cx="92373" cy="868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1232" name="Groep 1231">
            <a:extLst>
              <a:ext uri="{FF2B5EF4-FFF2-40B4-BE49-F238E27FC236}">
                <a16:creationId xmlns:a16="http://schemas.microsoft.com/office/drawing/2014/main" id="{5A4BE9C4-06E0-4CBA-8C56-CD397C39FAA5}"/>
              </a:ext>
            </a:extLst>
          </p:cNvPr>
          <p:cNvGrpSpPr/>
          <p:nvPr/>
        </p:nvGrpSpPr>
        <p:grpSpPr>
          <a:xfrm>
            <a:off x="8548723" y="5011306"/>
            <a:ext cx="944963" cy="870426"/>
            <a:chOff x="2587873" y="1108802"/>
            <a:chExt cx="944963" cy="870426"/>
          </a:xfrm>
        </p:grpSpPr>
        <p:grpSp>
          <p:nvGrpSpPr>
            <p:cNvPr id="1233" name="Groep 1232">
              <a:extLst>
                <a:ext uri="{FF2B5EF4-FFF2-40B4-BE49-F238E27FC236}">
                  <a16:creationId xmlns:a16="http://schemas.microsoft.com/office/drawing/2014/main" id="{A6AB22E9-AABB-453C-85B9-D2ED9549A4FD}"/>
                </a:ext>
              </a:extLst>
            </p:cNvPr>
            <p:cNvGrpSpPr/>
            <p:nvPr/>
          </p:nvGrpSpPr>
          <p:grpSpPr>
            <a:xfrm rot="10800000">
              <a:off x="2618468" y="1126372"/>
              <a:ext cx="901700" cy="828040"/>
              <a:chOff x="2791460" y="551180"/>
              <a:chExt cx="901700" cy="828040"/>
            </a:xfrm>
          </p:grpSpPr>
          <p:sp>
            <p:nvSpPr>
              <p:cNvPr id="1251" name="Rechthoek 1250">
                <a:extLst>
                  <a:ext uri="{FF2B5EF4-FFF2-40B4-BE49-F238E27FC236}">
                    <a16:creationId xmlns:a16="http://schemas.microsoft.com/office/drawing/2014/main" id="{3BE7AD06-317E-4DB6-84E4-C5621C099C76}"/>
                  </a:ext>
                </a:extLst>
              </p:cNvPr>
              <p:cNvSpPr/>
              <p:nvPr/>
            </p:nvSpPr>
            <p:spPr>
              <a:xfrm>
                <a:off x="2791460" y="551180"/>
                <a:ext cx="901700" cy="828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52" name="Rechthoek 1251">
                <a:extLst>
                  <a:ext uri="{FF2B5EF4-FFF2-40B4-BE49-F238E27FC236}">
                    <a16:creationId xmlns:a16="http://schemas.microsoft.com/office/drawing/2014/main" id="{A6CBFA5B-285D-4BD9-9EE3-CD53BE9C380E}"/>
                  </a:ext>
                </a:extLst>
              </p:cNvPr>
              <p:cNvSpPr/>
              <p:nvPr/>
            </p:nvSpPr>
            <p:spPr>
              <a:xfrm>
                <a:off x="2791460" y="584505"/>
                <a:ext cx="901700" cy="747396"/>
              </a:xfrm>
              <a:prstGeom prst="rect">
                <a:avLst/>
              </a:prstGeom>
              <a:blipFill>
                <a:blip r:embed="rId9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53" name="Rechthoek: afgeronde hoeken 1252">
                <a:extLst>
                  <a:ext uri="{FF2B5EF4-FFF2-40B4-BE49-F238E27FC236}">
                    <a16:creationId xmlns:a16="http://schemas.microsoft.com/office/drawing/2014/main" id="{9B20BC20-B726-4E9E-9C80-A30C28ED5202}"/>
                  </a:ext>
                </a:extLst>
              </p:cNvPr>
              <p:cNvSpPr/>
              <p:nvPr/>
            </p:nvSpPr>
            <p:spPr>
              <a:xfrm rot="2492360">
                <a:off x="2862837" y="617199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54" name="Rechthoek: afgeronde hoeken 1253">
                <a:extLst>
                  <a:ext uri="{FF2B5EF4-FFF2-40B4-BE49-F238E27FC236}">
                    <a16:creationId xmlns:a16="http://schemas.microsoft.com/office/drawing/2014/main" id="{AF8A5958-3772-4331-9D4A-C5643032D9EA}"/>
                  </a:ext>
                </a:extLst>
              </p:cNvPr>
              <p:cNvSpPr/>
              <p:nvPr/>
            </p:nvSpPr>
            <p:spPr>
              <a:xfrm rot="2492360">
                <a:off x="2862838" y="1156452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55" name="Rechthoek: afgeronde hoeken 1254">
                <a:extLst>
                  <a:ext uri="{FF2B5EF4-FFF2-40B4-BE49-F238E27FC236}">
                    <a16:creationId xmlns:a16="http://schemas.microsoft.com/office/drawing/2014/main" id="{F39D6359-2667-4C2C-A51B-9A67E8347D6D}"/>
                  </a:ext>
                </a:extLst>
              </p:cNvPr>
              <p:cNvSpPr/>
              <p:nvPr/>
            </p:nvSpPr>
            <p:spPr>
              <a:xfrm rot="2492360">
                <a:off x="3415288" y="616908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56" name="Rechthoek: afgeronde hoeken 1255">
                <a:extLst>
                  <a:ext uri="{FF2B5EF4-FFF2-40B4-BE49-F238E27FC236}">
                    <a16:creationId xmlns:a16="http://schemas.microsoft.com/office/drawing/2014/main" id="{B33484B2-9929-436F-9B68-9FF49E3692BC}"/>
                  </a:ext>
                </a:extLst>
              </p:cNvPr>
              <p:cNvSpPr/>
              <p:nvPr/>
            </p:nvSpPr>
            <p:spPr>
              <a:xfrm rot="2492360">
                <a:off x="3415288" y="1156454"/>
                <a:ext cx="211350" cy="14246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grpSp>
          <p:nvGrpSpPr>
            <p:cNvPr id="1234" name="Groep 1233">
              <a:extLst>
                <a:ext uri="{FF2B5EF4-FFF2-40B4-BE49-F238E27FC236}">
                  <a16:creationId xmlns:a16="http://schemas.microsoft.com/office/drawing/2014/main" id="{DA562D3A-B19C-453E-9EA7-FD7B9C611C0D}"/>
                </a:ext>
              </a:extLst>
            </p:cNvPr>
            <p:cNvGrpSpPr/>
            <p:nvPr/>
          </p:nvGrpSpPr>
          <p:grpSpPr>
            <a:xfrm>
              <a:off x="2678450" y="1247977"/>
              <a:ext cx="781736" cy="584834"/>
              <a:chOff x="2072639" y="564513"/>
              <a:chExt cx="781736" cy="584834"/>
            </a:xfrm>
          </p:grpSpPr>
          <p:sp>
            <p:nvSpPr>
              <p:cNvPr id="1239" name="Ovaal 1238">
                <a:extLst>
                  <a:ext uri="{FF2B5EF4-FFF2-40B4-BE49-F238E27FC236}">
                    <a16:creationId xmlns:a16="http://schemas.microsoft.com/office/drawing/2014/main" id="{7B586161-7C66-4CF8-80F0-345889547402}"/>
                  </a:ext>
                </a:extLst>
              </p:cNvPr>
              <p:cNvSpPr/>
              <p:nvPr/>
            </p:nvSpPr>
            <p:spPr>
              <a:xfrm>
                <a:off x="2594072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40" name="Ovaal 1239">
                <a:extLst>
                  <a:ext uri="{FF2B5EF4-FFF2-40B4-BE49-F238E27FC236}">
                    <a16:creationId xmlns:a16="http://schemas.microsoft.com/office/drawing/2014/main" id="{E9FBA14B-30D3-4EE3-A804-99E9AE182144}"/>
                  </a:ext>
                </a:extLst>
              </p:cNvPr>
              <p:cNvSpPr/>
              <p:nvPr/>
            </p:nvSpPr>
            <p:spPr>
              <a:xfrm>
                <a:off x="2072639" y="798667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41" name="Ovaal 1240">
                <a:extLst>
                  <a:ext uri="{FF2B5EF4-FFF2-40B4-BE49-F238E27FC236}">
                    <a16:creationId xmlns:a16="http://schemas.microsoft.com/office/drawing/2014/main" id="{944E47AB-26FF-4B5B-8BB5-4F59D9ED174D}"/>
                  </a:ext>
                </a:extLst>
              </p:cNvPr>
              <p:cNvSpPr/>
              <p:nvPr/>
            </p:nvSpPr>
            <p:spPr>
              <a:xfrm>
                <a:off x="2169241" y="564513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42" name="Ovaal 1241">
                <a:extLst>
                  <a:ext uri="{FF2B5EF4-FFF2-40B4-BE49-F238E27FC236}">
                    <a16:creationId xmlns:a16="http://schemas.microsoft.com/office/drawing/2014/main" id="{FBFAA1C3-EC43-4435-BB32-9636DDFD35E5}"/>
                  </a:ext>
                </a:extLst>
              </p:cNvPr>
              <p:cNvSpPr/>
              <p:nvPr/>
            </p:nvSpPr>
            <p:spPr>
              <a:xfrm>
                <a:off x="2712055" y="564513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43" name="Ovaal 1242">
                <a:extLst>
                  <a:ext uri="{FF2B5EF4-FFF2-40B4-BE49-F238E27FC236}">
                    <a16:creationId xmlns:a16="http://schemas.microsoft.com/office/drawing/2014/main" id="{1811ABC1-1E31-473A-AAC8-56D73306D6B7}"/>
                  </a:ext>
                </a:extLst>
              </p:cNvPr>
              <p:cNvSpPr/>
              <p:nvPr/>
            </p:nvSpPr>
            <p:spPr>
              <a:xfrm>
                <a:off x="2169241" y="110362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44" name="Ovaal 1243">
                <a:extLst>
                  <a:ext uri="{FF2B5EF4-FFF2-40B4-BE49-F238E27FC236}">
                    <a16:creationId xmlns:a16="http://schemas.microsoft.com/office/drawing/2014/main" id="{3C630385-5257-4588-A2DD-F7F6761A9222}"/>
                  </a:ext>
                </a:extLst>
              </p:cNvPr>
              <p:cNvSpPr/>
              <p:nvPr/>
            </p:nvSpPr>
            <p:spPr>
              <a:xfrm>
                <a:off x="2712055" y="1103628"/>
                <a:ext cx="45719" cy="45719"/>
              </a:xfrm>
              <a:prstGeom prst="ellipse">
                <a:avLst/>
              </a:prstGeom>
              <a:noFill/>
              <a:ln w="3175">
                <a:solidFill>
                  <a:schemeClr val="bg1">
                    <a:lumMod val="85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45" name="Ovaal 1244">
                <a:extLst>
                  <a:ext uri="{FF2B5EF4-FFF2-40B4-BE49-F238E27FC236}">
                    <a16:creationId xmlns:a16="http://schemas.microsoft.com/office/drawing/2014/main" id="{9841258B-D616-47D6-838B-1045D5EC4970}"/>
                  </a:ext>
                </a:extLst>
              </p:cNvPr>
              <p:cNvSpPr/>
              <p:nvPr/>
            </p:nvSpPr>
            <p:spPr>
              <a:xfrm>
                <a:off x="2734914" y="798666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1246" name="Ovaal 1245">
                <a:extLst>
                  <a:ext uri="{FF2B5EF4-FFF2-40B4-BE49-F238E27FC236}">
                    <a16:creationId xmlns:a16="http://schemas.microsoft.com/office/drawing/2014/main" id="{63654C1C-AB69-4C79-BD75-E1B042EE0ECE}"/>
                  </a:ext>
                </a:extLst>
              </p:cNvPr>
              <p:cNvSpPr/>
              <p:nvPr/>
            </p:nvSpPr>
            <p:spPr>
              <a:xfrm>
                <a:off x="2403777" y="987103"/>
                <a:ext cx="119461" cy="1165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47" name="Ovaal 1246">
                <a:extLst>
                  <a:ext uri="{FF2B5EF4-FFF2-40B4-BE49-F238E27FC236}">
                    <a16:creationId xmlns:a16="http://schemas.microsoft.com/office/drawing/2014/main" id="{D897BEC1-0821-4815-9CAC-7C1B7A706D0A}"/>
                  </a:ext>
                </a:extLst>
              </p:cNvPr>
              <p:cNvSpPr/>
              <p:nvPr/>
            </p:nvSpPr>
            <p:spPr>
              <a:xfrm>
                <a:off x="2510201" y="902168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48" name="Ovaal 1247">
                <a:extLst>
                  <a:ext uri="{FF2B5EF4-FFF2-40B4-BE49-F238E27FC236}">
                    <a16:creationId xmlns:a16="http://schemas.microsoft.com/office/drawing/2014/main" id="{DFDE49AA-93AA-4895-BE59-1465C9A320A3}"/>
                  </a:ext>
                </a:extLst>
              </p:cNvPr>
              <p:cNvSpPr/>
              <p:nvPr/>
            </p:nvSpPr>
            <p:spPr>
              <a:xfrm>
                <a:off x="2509515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49" name="Ovaal 1248">
                <a:extLst>
                  <a:ext uri="{FF2B5EF4-FFF2-40B4-BE49-F238E27FC236}">
                    <a16:creationId xmlns:a16="http://schemas.microsoft.com/office/drawing/2014/main" id="{6C40F4CE-113C-4593-BAC7-175FD60B41AA}"/>
                  </a:ext>
                </a:extLst>
              </p:cNvPr>
              <p:cNvSpPr/>
              <p:nvPr/>
            </p:nvSpPr>
            <p:spPr>
              <a:xfrm>
                <a:off x="2331261" y="726511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50" name="Ovaal 1249">
                <a:extLst>
                  <a:ext uri="{FF2B5EF4-FFF2-40B4-BE49-F238E27FC236}">
                    <a16:creationId xmlns:a16="http://schemas.microsoft.com/office/drawing/2014/main" id="{A2CD11A7-B19A-4EA4-8965-CEEEEB27A2CC}"/>
                  </a:ext>
                </a:extLst>
              </p:cNvPr>
              <p:cNvSpPr/>
              <p:nvPr/>
            </p:nvSpPr>
            <p:spPr>
              <a:xfrm>
                <a:off x="2420439" y="812953"/>
                <a:ext cx="91438" cy="879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235" name="Tekstvak 1234">
              <a:extLst>
                <a:ext uri="{FF2B5EF4-FFF2-40B4-BE49-F238E27FC236}">
                  <a16:creationId xmlns:a16="http://schemas.microsoft.com/office/drawing/2014/main" id="{C4A0DD3C-17A6-42F8-9846-E88E673E4426}"/>
                </a:ext>
              </a:extLst>
            </p:cNvPr>
            <p:cNvSpPr txBox="1"/>
            <p:nvPr/>
          </p:nvSpPr>
          <p:spPr>
            <a:xfrm flipH="1">
              <a:off x="3128020" y="1640674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36" name="Tekstvak 1235">
              <a:extLst>
                <a:ext uri="{FF2B5EF4-FFF2-40B4-BE49-F238E27FC236}">
                  <a16:creationId xmlns:a16="http://schemas.microsoft.com/office/drawing/2014/main" id="{68703E1C-52AD-4151-B616-E9E278DA3F7F}"/>
                </a:ext>
              </a:extLst>
            </p:cNvPr>
            <p:cNvSpPr txBox="1"/>
            <p:nvPr/>
          </p:nvSpPr>
          <p:spPr>
            <a:xfrm>
              <a:off x="2904640" y="1108802"/>
              <a:ext cx="10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37" name="Tekstvak 1236">
              <a:extLst>
                <a:ext uri="{FF2B5EF4-FFF2-40B4-BE49-F238E27FC236}">
                  <a16:creationId xmlns:a16="http://schemas.microsoft.com/office/drawing/2014/main" id="{60A592B6-91F8-493C-ACCC-1E5707EF889A}"/>
                </a:ext>
              </a:extLst>
            </p:cNvPr>
            <p:cNvSpPr txBox="1"/>
            <p:nvPr/>
          </p:nvSpPr>
          <p:spPr>
            <a:xfrm flipH="1">
              <a:off x="2966833" y="1108802"/>
              <a:ext cx="4240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b="1" dirty="0">
                  <a:solidFill>
                    <a:schemeClr val="bg1"/>
                  </a:solidFill>
                </a:rPr>
                <a:t>2</a:t>
              </a:r>
              <a:endParaRPr lang="nl-NL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38" name="Tekstvak 1237">
              <a:extLst>
                <a:ext uri="{FF2B5EF4-FFF2-40B4-BE49-F238E27FC236}">
                  <a16:creationId xmlns:a16="http://schemas.microsoft.com/office/drawing/2014/main" id="{DA55576F-552A-42B0-83CB-022E06235651}"/>
                </a:ext>
              </a:extLst>
            </p:cNvPr>
            <p:cNvSpPr txBox="1"/>
            <p:nvPr/>
          </p:nvSpPr>
          <p:spPr>
            <a:xfrm flipH="1">
              <a:off x="2587873" y="1552214"/>
              <a:ext cx="94496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600" b="1" dirty="0">
                  <a:solidFill>
                    <a:schemeClr val="bg1"/>
                  </a:solidFill>
                </a:rPr>
                <a:t>      Buzzer </a:t>
              </a:r>
            </a:p>
          </p:txBody>
        </p:sp>
      </p:grpSp>
      <p:grpSp>
        <p:nvGrpSpPr>
          <p:cNvPr id="1257" name="Groep 1256">
            <a:extLst>
              <a:ext uri="{FF2B5EF4-FFF2-40B4-BE49-F238E27FC236}">
                <a16:creationId xmlns:a16="http://schemas.microsoft.com/office/drawing/2014/main" id="{1C62AAD6-C024-4CAE-8D09-294DBBC6FC12}"/>
              </a:ext>
            </a:extLst>
          </p:cNvPr>
          <p:cNvGrpSpPr/>
          <p:nvPr/>
        </p:nvGrpSpPr>
        <p:grpSpPr>
          <a:xfrm>
            <a:off x="8991770" y="5297657"/>
            <a:ext cx="276792" cy="281326"/>
            <a:chOff x="8885221" y="4893012"/>
            <a:chExt cx="276792" cy="281326"/>
          </a:xfrm>
        </p:grpSpPr>
        <p:sp>
          <p:nvSpPr>
            <p:cNvPr id="1258" name="Ovaal 1257">
              <a:extLst>
                <a:ext uri="{FF2B5EF4-FFF2-40B4-BE49-F238E27FC236}">
                  <a16:creationId xmlns:a16="http://schemas.microsoft.com/office/drawing/2014/main" id="{85B1FF10-9D85-4AE5-AF01-4121B1164794}"/>
                </a:ext>
              </a:extLst>
            </p:cNvPr>
            <p:cNvSpPr/>
            <p:nvPr/>
          </p:nvSpPr>
          <p:spPr>
            <a:xfrm>
              <a:off x="8885221" y="4893012"/>
              <a:ext cx="276792" cy="28132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259" name="Ovaal 1258">
              <a:extLst>
                <a:ext uri="{FF2B5EF4-FFF2-40B4-BE49-F238E27FC236}">
                  <a16:creationId xmlns:a16="http://schemas.microsoft.com/office/drawing/2014/main" id="{6B2085C6-E9BA-4852-A957-240BCD99FDA1}"/>
                </a:ext>
              </a:extLst>
            </p:cNvPr>
            <p:cNvSpPr/>
            <p:nvPr/>
          </p:nvSpPr>
          <p:spPr>
            <a:xfrm>
              <a:off x="8977430" y="4990245"/>
              <a:ext cx="92373" cy="8686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208" name="Tekstvak 1207">
            <a:extLst>
              <a:ext uri="{FF2B5EF4-FFF2-40B4-BE49-F238E27FC236}">
                <a16:creationId xmlns:a16="http://schemas.microsoft.com/office/drawing/2014/main" id="{81228B8B-AADE-4DFA-AAB1-5D48914DB26C}"/>
              </a:ext>
            </a:extLst>
          </p:cNvPr>
          <p:cNvSpPr txBox="1"/>
          <p:nvPr/>
        </p:nvSpPr>
        <p:spPr>
          <a:xfrm>
            <a:off x="180600" y="271958"/>
            <a:ext cx="1444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err="1"/>
              <a:t>Specialty</a:t>
            </a:r>
            <a:r>
              <a:rPr lang="nl-NL" sz="1200" i="1" dirty="0"/>
              <a:t> designs (1)</a:t>
            </a:r>
          </a:p>
        </p:txBody>
      </p:sp>
      <p:sp>
        <p:nvSpPr>
          <p:cNvPr id="1260" name="Tekstvak 1259">
            <a:extLst>
              <a:ext uri="{FF2B5EF4-FFF2-40B4-BE49-F238E27FC236}">
                <a16:creationId xmlns:a16="http://schemas.microsoft.com/office/drawing/2014/main" id="{FD8A58B8-6ACD-4672-8E4B-26F6DF1C4D09}"/>
              </a:ext>
            </a:extLst>
          </p:cNvPr>
          <p:cNvSpPr txBox="1"/>
          <p:nvPr/>
        </p:nvSpPr>
        <p:spPr>
          <a:xfrm>
            <a:off x="152003" y="736116"/>
            <a:ext cx="17556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i="1" dirty="0"/>
              <a:t>Low-</a:t>
            </a:r>
            <a:r>
              <a:rPr lang="nl-NL" sz="800" i="1" dirty="0" err="1"/>
              <a:t>dropout</a:t>
            </a:r>
            <a:r>
              <a:rPr lang="nl-NL" sz="800" i="1" dirty="0"/>
              <a:t> Voltage Regulator (LDO)</a:t>
            </a:r>
          </a:p>
        </p:txBody>
      </p:sp>
      <p:sp>
        <p:nvSpPr>
          <p:cNvPr id="1261" name="Tekstvak 1260">
            <a:extLst>
              <a:ext uri="{FF2B5EF4-FFF2-40B4-BE49-F238E27FC236}">
                <a16:creationId xmlns:a16="http://schemas.microsoft.com/office/drawing/2014/main" id="{78975486-C1A1-4F2D-A548-48631401C19C}"/>
              </a:ext>
            </a:extLst>
          </p:cNvPr>
          <p:cNvSpPr txBox="1"/>
          <p:nvPr/>
        </p:nvSpPr>
        <p:spPr>
          <a:xfrm>
            <a:off x="219277" y="1970032"/>
            <a:ext cx="34980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i="1" dirty="0"/>
              <a:t>ZN414 or MK484 Radio chip (AM receiver/detector) and double </a:t>
            </a:r>
            <a:r>
              <a:rPr lang="nl-NL" sz="800" i="1" dirty="0" err="1"/>
              <a:t>varactor</a:t>
            </a:r>
            <a:r>
              <a:rPr lang="nl-NL" sz="800" i="1" dirty="0"/>
              <a:t> (BB212)</a:t>
            </a:r>
          </a:p>
        </p:txBody>
      </p:sp>
      <p:sp>
        <p:nvSpPr>
          <p:cNvPr id="1262" name="Tekstvak 1261">
            <a:extLst>
              <a:ext uri="{FF2B5EF4-FFF2-40B4-BE49-F238E27FC236}">
                <a16:creationId xmlns:a16="http://schemas.microsoft.com/office/drawing/2014/main" id="{8CD8669B-CF82-4E4B-A3F8-00208EEA33EB}"/>
              </a:ext>
            </a:extLst>
          </p:cNvPr>
          <p:cNvSpPr txBox="1"/>
          <p:nvPr/>
        </p:nvSpPr>
        <p:spPr>
          <a:xfrm>
            <a:off x="162394" y="3178903"/>
            <a:ext cx="15808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i="1" dirty="0"/>
              <a:t>JFET (BF244/BF245) and MOSFET)</a:t>
            </a:r>
          </a:p>
        </p:txBody>
      </p:sp>
      <p:sp>
        <p:nvSpPr>
          <p:cNvPr id="1263" name="Tekstvak 1262">
            <a:extLst>
              <a:ext uri="{FF2B5EF4-FFF2-40B4-BE49-F238E27FC236}">
                <a16:creationId xmlns:a16="http://schemas.microsoft.com/office/drawing/2014/main" id="{E304F323-E02B-49E6-B3B6-597F1A6B5893}"/>
              </a:ext>
            </a:extLst>
          </p:cNvPr>
          <p:cNvSpPr txBox="1"/>
          <p:nvPr/>
        </p:nvSpPr>
        <p:spPr>
          <a:xfrm>
            <a:off x="5308080" y="3789588"/>
            <a:ext cx="18950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i="1" dirty="0"/>
              <a:t>Digital </a:t>
            </a:r>
            <a:r>
              <a:rPr lang="nl-NL" sz="800" i="1" dirty="0" err="1"/>
              <a:t>interfacing</a:t>
            </a:r>
            <a:r>
              <a:rPr lang="nl-NL" sz="800" i="1" dirty="0"/>
              <a:t>, sensors and </a:t>
            </a:r>
            <a:r>
              <a:rPr lang="nl-NL" sz="800" i="1" dirty="0" err="1"/>
              <a:t>actuators</a:t>
            </a:r>
            <a:endParaRPr lang="nl-NL" sz="800" i="1" dirty="0"/>
          </a:p>
        </p:txBody>
      </p:sp>
      <p:sp>
        <p:nvSpPr>
          <p:cNvPr id="1264" name="Tekstvak 1263">
            <a:extLst>
              <a:ext uri="{FF2B5EF4-FFF2-40B4-BE49-F238E27FC236}">
                <a16:creationId xmlns:a16="http://schemas.microsoft.com/office/drawing/2014/main" id="{13AF7507-D8E4-449B-ABD3-7B6F2098BE87}"/>
              </a:ext>
            </a:extLst>
          </p:cNvPr>
          <p:cNvSpPr txBox="1"/>
          <p:nvPr/>
        </p:nvSpPr>
        <p:spPr>
          <a:xfrm>
            <a:off x="126542" y="4417321"/>
            <a:ext cx="20778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i="1" dirty="0"/>
              <a:t>Interface boards to 2- 3- (or 4-)</a:t>
            </a:r>
            <a:r>
              <a:rPr lang="nl-NL" sz="800" i="1" dirty="0" err="1"/>
              <a:t>legged</a:t>
            </a:r>
            <a:r>
              <a:rPr lang="nl-NL" sz="800" i="1" dirty="0"/>
              <a:t> </a:t>
            </a:r>
            <a:r>
              <a:rPr lang="nl-NL" sz="800" i="1" dirty="0" err="1"/>
              <a:t>devices</a:t>
            </a:r>
            <a:endParaRPr lang="nl-NL" sz="800" i="1" dirty="0"/>
          </a:p>
        </p:txBody>
      </p:sp>
    </p:spTree>
    <p:extLst>
      <p:ext uri="{BB962C8B-B14F-4D97-AF65-F5344CB8AC3E}">
        <p14:creationId xmlns:p14="http://schemas.microsoft.com/office/powerpoint/2010/main" val="126507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E4EE852-A297-92EF-2C24-682C83DDB5E1}"/>
              </a:ext>
            </a:extLst>
          </p:cNvPr>
          <p:cNvSpPr txBox="1"/>
          <p:nvPr/>
        </p:nvSpPr>
        <p:spPr>
          <a:xfrm>
            <a:off x="180600" y="271958"/>
            <a:ext cx="1444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err="1"/>
              <a:t>Specialty</a:t>
            </a:r>
            <a:r>
              <a:rPr lang="nl-NL" sz="1200" i="1" dirty="0"/>
              <a:t> designs (1)</a:t>
            </a:r>
          </a:p>
        </p:txBody>
      </p:sp>
      <p:grpSp>
        <p:nvGrpSpPr>
          <p:cNvPr id="93" name="Groep 92">
            <a:extLst>
              <a:ext uri="{FF2B5EF4-FFF2-40B4-BE49-F238E27FC236}">
                <a16:creationId xmlns:a16="http://schemas.microsoft.com/office/drawing/2014/main" id="{6A2ECBD7-7AE4-552B-EFAC-4582D1512172}"/>
              </a:ext>
            </a:extLst>
          </p:cNvPr>
          <p:cNvGrpSpPr/>
          <p:nvPr/>
        </p:nvGrpSpPr>
        <p:grpSpPr>
          <a:xfrm>
            <a:off x="308911" y="997207"/>
            <a:ext cx="1736036" cy="1678948"/>
            <a:chOff x="305101" y="989587"/>
            <a:chExt cx="1736036" cy="1678948"/>
          </a:xfrm>
        </p:grpSpPr>
        <p:grpSp>
          <p:nvGrpSpPr>
            <p:cNvPr id="58" name="Groep 57">
              <a:extLst>
                <a:ext uri="{FF2B5EF4-FFF2-40B4-BE49-F238E27FC236}">
                  <a16:creationId xmlns:a16="http://schemas.microsoft.com/office/drawing/2014/main" id="{E38F0A9B-FC0F-4686-1283-580FF7253233}"/>
                </a:ext>
              </a:extLst>
            </p:cNvPr>
            <p:cNvGrpSpPr/>
            <p:nvPr/>
          </p:nvGrpSpPr>
          <p:grpSpPr>
            <a:xfrm>
              <a:off x="305101" y="989587"/>
              <a:ext cx="1736036" cy="1678948"/>
              <a:chOff x="4972262" y="3854732"/>
              <a:chExt cx="1736036" cy="1678948"/>
            </a:xfrm>
          </p:grpSpPr>
          <p:grpSp>
            <p:nvGrpSpPr>
              <p:cNvPr id="59" name="Groep 58">
                <a:extLst>
                  <a:ext uri="{FF2B5EF4-FFF2-40B4-BE49-F238E27FC236}">
                    <a16:creationId xmlns:a16="http://schemas.microsoft.com/office/drawing/2014/main" id="{0185C773-88B7-C994-5301-FBA413667FB4}"/>
                  </a:ext>
                </a:extLst>
              </p:cNvPr>
              <p:cNvGrpSpPr/>
              <p:nvPr/>
            </p:nvGrpSpPr>
            <p:grpSpPr>
              <a:xfrm>
                <a:off x="4972262" y="3854732"/>
                <a:ext cx="1736036" cy="1678948"/>
                <a:chOff x="2623320" y="1151665"/>
                <a:chExt cx="711204" cy="759107"/>
              </a:xfrm>
            </p:grpSpPr>
            <p:grpSp>
              <p:nvGrpSpPr>
                <p:cNvPr id="67" name="Groep 66">
                  <a:extLst>
                    <a:ext uri="{FF2B5EF4-FFF2-40B4-BE49-F238E27FC236}">
                      <a16:creationId xmlns:a16="http://schemas.microsoft.com/office/drawing/2014/main" id="{EDE2B51E-07CE-AB89-F462-D7E9D0018FF9}"/>
                    </a:ext>
                  </a:extLst>
                </p:cNvPr>
                <p:cNvGrpSpPr/>
                <p:nvPr/>
              </p:nvGrpSpPr>
              <p:grpSpPr>
                <a:xfrm rot="10800000">
                  <a:off x="2623320" y="1151665"/>
                  <a:ext cx="711204" cy="759107"/>
                  <a:chOff x="2977104" y="594820"/>
                  <a:chExt cx="711204" cy="759107"/>
                </a:xfrm>
              </p:grpSpPr>
              <p:sp>
                <p:nvSpPr>
                  <p:cNvPr id="75" name="Rechthoek 74">
                    <a:extLst>
                      <a:ext uri="{FF2B5EF4-FFF2-40B4-BE49-F238E27FC236}">
                        <a16:creationId xmlns:a16="http://schemas.microsoft.com/office/drawing/2014/main" id="{F2A0F87B-2F9C-21C7-6DE9-B328A5813FB7}"/>
                      </a:ext>
                    </a:extLst>
                  </p:cNvPr>
                  <p:cNvSpPr/>
                  <p:nvPr/>
                </p:nvSpPr>
                <p:spPr>
                  <a:xfrm>
                    <a:off x="2982076" y="607889"/>
                    <a:ext cx="664674" cy="727238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76" name="Rechthoek 75">
                    <a:extLst>
                      <a:ext uri="{FF2B5EF4-FFF2-40B4-BE49-F238E27FC236}">
                        <a16:creationId xmlns:a16="http://schemas.microsoft.com/office/drawing/2014/main" id="{F2A35553-2BB7-D857-1164-035528EB1896}"/>
                      </a:ext>
                    </a:extLst>
                  </p:cNvPr>
                  <p:cNvSpPr/>
                  <p:nvPr/>
                </p:nvSpPr>
                <p:spPr>
                  <a:xfrm>
                    <a:off x="2977104" y="594820"/>
                    <a:ext cx="711204" cy="759107"/>
                  </a:xfrm>
                  <a:prstGeom prst="rect">
                    <a:avLst/>
                  </a:prstGeom>
                  <a:blipFill>
                    <a:blip r:embed="rId2"/>
                    <a:tile tx="0" ty="0" sx="100000" sy="100000" flip="none" algn="tl"/>
                  </a:blipFill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</p:grpSp>
            <p:grpSp>
              <p:nvGrpSpPr>
                <p:cNvPr id="68" name="Groep 67">
                  <a:extLst>
                    <a:ext uri="{FF2B5EF4-FFF2-40B4-BE49-F238E27FC236}">
                      <a16:creationId xmlns:a16="http://schemas.microsoft.com/office/drawing/2014/main" id="{FCEB05A9-90BE-E772-E0F8-27C77069A145}"/>
                    </a:ext>
                  </a:extLst>
                </p:cNvPr>
                <p:cNvGrpSpPr/>
                <p:nvPr/>
              </p:nvGrpSpPr>
              <p:grpSpPr>
                <a:xfrm>
                  <a:off x="2775052" y="1247977"/>
                  <a:ext cx="450521" cy="559965"/>
                  <a:chOff x="2169241" y="564513"/>
                  <a:chExt cx="450521" cy="559965"/>
                </a:xfrm>
              </p:grpSpPr>
              <p:sp>
                <p:nvSpPr>
                  <p:cNvPr id="73" name="Ovaal 72">
                    <a:extLst>
                      <a:ext uri="{FF2B5EF4-FFF2-40B4-BE49-F238E27FC236}">
                        <a16:creationId xmlns:a16="http://schemas.microsoft.com/office/drawing/2014/main" id="{AB0E5919-4F1E-C523-3EB5-D7BBA2BFAD43}"/>
                      </a:ext>
                    </a:extLst>
                  </p:cNvPr>
                  <p:cNvSpPr/>
                  <p:nvPr/>
                </p:nvSpPr>
                <p:spPr>
                  <a:xfrm>
                    <a:off x="2169241" y="564513"/>
                    <a:ext cx="45719" cy="45719"/>
                  </a:xfrm>
                  <a:prstGeom prst="ellipse">
                    <a:avLst/>
                  </a:prstGeom>
                  <a:noFill/>
                  <a:ln w="3175">
                    <a:solidFill>
                      <a:schemeClr val="bg1">
                        <a:lumMod val="75000"/>
                      </a:schemeClr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  <p:sp>
                <p:nvSpPr>
                  <p:cNvPr id="74" name="Ovaal 73">
                    <a:extLst>
                      <a:ext uri="{FF2B5EF4-FFF2-40B4-BE49-F238E27FC236}">
                        <a16:creationId xmlns:a16="http://schemas.microsoft.com/office/drawing/2014/main" id="{021ECDA8-5493-E309-261B-2A9937225129}"/>
                      </a:ext>
                    </a:extLst>
                  </p:cNvPr>
                  <p:cNvSpPr/>
                  <p:nvPr/>
                </p:nvSpPr>
                <p:spPr>
                  <a:xfrm>
                    <a:off x="2574043" y="1078759"/>
                    <a:ext cx="45719" cy="45719"/>
                  </a:xfrm>
                  <a:prstGeom prst="ellipse">
                    <a:avLst/>
                  </a:prstGeom>
                  <a:noFill/>
                  <a:ln w="3175">
                    <a:solidFill>
                      <a:schemeClr val="bg1">
                        <a:lumMod val="85000"/>
                      </a:schemeClr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</p:grpSp>
            <p:sp>
              <p:nvSpPr>
                <p:cNvPr id="69" name="Tekstvak 68">
                  <a:extLst>
                    <a:ext uri="{FF2B5EF4-FFF2-40B4-BE49-F238E27FC236}">
                      <a16:creationId xmlns:a16="http://schemas.microsoft.com/office/drawing/2014/main" id="{A0E41A58-D872-8C48-0AB4-26F0F3634E0E}"/>
                    </a:ext>
                  </a:extLst>
                </p:cNvPr>
                <p:cNvSpPr txBox="1"/>
                <p:nvPr/>
              </p:nvSpPr>
              <p:spPr>
                <a:xfrm flipH="1">
                  <a:off x="3040735" y="1650158"/>
                  <a:ext cx="171865" cy="2087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sz="2400" b="1" dirty="0"/>
                    <a:t>-</a:t>
                  </a:r>
                </a:p>
              </p:txBody>
            </p:sp>
            <p:sp>
              <p:nvSpPr>
                <p:cNvPr id="70" name="Tekstvak 69">
                  <a:extLst>
                    <a:ext uri="{FF2B5EF4-FFF2-40B4-BE49-F238E27FC236}">
                      <a16:creationId xmlns:a16="http://schemas.microsoft.com/office/drawing/2014/main" id="{D696186D-19B1-02F1-9542-1F3DA05A2FC7}"/>
                    </a:ext>
                  </a:extLst>
                </p:cNvPr>
                <p:cNvSpPr txBox="1"/>
                <p:nvPr/>
              </p:nvSpPr>
              <p:spPr>
                <a:xfrm flipH="1">
                  <a:off x="2823452" y="1694897"/>
                  <a:ext cx="45719" cy="157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sz="1400" b="1" dirty="0"/>
                    <a:t>E</a:t>
                  </a:r>
                  <a:endParaRPr lang="nl-NL" sz="1600" b="1" dirty="0"/>
                </a:p>
              </p:txBody>
            </p:sp>
            <p:sp>
              <p:nvSpPr>
                <p:cNvPr id="71" name="Tekstvak 70">
                  <a:extLst>
                    <a:ext uri="{FF2B5EF4-FFF2-40B4-BE49-F238E27FC236}">
                      <a16:creationId xmlns:a16="http://schemas.microsoft.com/office/drawing/2014/main" id="{1D2EF467-E2C0-49BD-098D-DCB095F7B883}"/>
                    </a:ext>
                  </a:extLst>
                </p:cNvPr>
                <p:cNvSpPr txBox="1"/>
                <p:nvPr/>
              </p:nvSpPr>
              <p:spPr>
                <a:xfrm>
                  <a:off x="2790342" y="1197173"/>
                  <a:ext cx="107820" cy="188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b="1" dirty="0"/>
                    <a:t>+</a:t>
                  </a:r>
                </a:p>
              </p:txBody>
            </p:sp>
            <p:sp>
              <p:nvSpPr>
                <p:cNvPr id="72" name="Tekstvak 71">
                  <a:extLst>
                    <a:ext uri="{FF2B5EF4-FFF2-40B4-BE49-F238E27FC236}">
                      <a16:creationId xmlns:a16="http://schemas.microsoft.com/office/drawing/2014/main" id="{BE8A007F-6C71-CE01-164E-A73F2E314C0D}"/>
                    </a:ext>
                  </a:extLst>
                </p:cNvPr>
                <p:cNvSpPr txBox="1"/>
                <p:nvPr/>
              </p:nvSpPr>
              <p:spPr>
                <a:xfrm flipH="1">
                  <a:off x="3072512" y="1217956"/>
                  <a:ext cx="107820" cy="157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sz="1400" b="1" dirty="0"/>
                    <a:t>A</a:t>
                  </a:r>
                </a:p>
              </p:txBody>
            </p:sp>
          </p:grpSp>
          <p:sp>
            <p:nvSpPr>
              <p:cNvPr id="60" name="Ovaal 59">
                <a:extLst>
                  <a:ext uri="{FF2B5EF4-FFF2-40B4-BE49-F238E27FC236}">
                    <a16:creationId xmlns:a16="http://schemas.microsoft.com/office/drawing/2014/main" id="{F48F21AF-8EE7-7942-91C0-006F9B31BE4B}"/>
                  </a:ext>
                </a:extLst>
              </p:cNvPr>
              <p:cNvSpPr/>
              <p:nvPr/>
            </p:nvSpPr>
            <p:spPr>
              <a:xfrm>
                <a:off x="6331622" y="4095775"/>
                <a:ext cx="107189" cy="990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1" name="Ovaal 60">
                <a:extLst>
                  <a:ext uri="{FF2B5EF4-FFF2-40B4-BE49-F238E27FC236}">
                    <a16:creationId xmlns:a16="http://schemas.microsoft.com/office/drawing/2014/main" id="{C8E9F1AC-C971-68B9-4FE4-5ED077518311}"/>
                  </a:ext>
                </a:extLst>
              </p:cNvPr>
              <p:cNvSpPr/>
              <p:nvPr/>
            </p:nvSpPr>
            <p:spPr>
              <a:xfrm>
                <a:off x="5242472" y="5170194"/>
                <a:ext cx="106680" cy="1066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grpSp>
            <p:nvGrpSpPr>
              <p:cNvPr id="62" name="Groep 61">
                <a:extLst>
                  <a:ext uri="{FF2B5EF4-FFF2-40B4-BE49-F238E27FC236}">
                    <a16:creationId xmlns:a16="http://schemas.microsoft.com/office/drawing/2014/main" id="{09C01429-DEE2-9A2B-FA7A-2EA44F20F5EF}"/>
                  </a:ext>
                </a:extLst>
              </p:cNvPr>
              <p:cNvGrpSpPr/>
              <p:nvPr/>
            </p:nvGrpSpPr>
            <p:grpSpPr>
              <a:xfrm>
                <a:off x="5601797" y="4410159"/>
                <a:ext cx="523873" cy="538123"/>
                <a:chOff x="7794739" y="4503218"/>
                <a:chExt cx="523873" cy="538123"/>
              </a:xfrm>
            </p:grpSpPr>
            <p:sp>
              <p:nvSpPr>
                <p:cNvPr id="65" name="Gelijkbenige driehoek 64">
                  <a:extLst>
                    <a:ext uri="{FF2B5EF4-FFF2-40B4-BE49-F238E27FC236}">
                      <a16:creationId xmlns:a16="http://schemas.microsoft.com/office/drawing/2014/main" id="{B3916BB4-9CAC-C78C-854B-2B64A8BDDC93}"/>
                    </a:ext>
                  </a:extLst>
                </p:cNvPr>
                <p:cNvSpPr/>
                <p:nvPr/>
              </p:nvSpPr>
              <p:spPr>
                <a:xfrm rot="5400000">
                  <a:off x="7810835" y="4533565"/>
                  <a:ext cx="538123" cy="477430"/>
                </a:xfrm>
                <a:prstGeom prst="triangl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2000" dirty="0"/>
                </a:p>
              </p:txBody>
            </p:sp>
            <p:sp>
              <p:nvSpPr>
                <p:cNvPr id="66" name="Tekstvak 65">
                  <a:extLst>
                    <a:ext uri="{FF2B5EF4-FFF2-40B4-BE49-F238E27FC236}">
                      <a16:creationId xmlns:a16="http://schemas.microsoft.com/office/drawing/2014/main" id="{3DA7B01E-6E62-817E-EB4B-7A3A7811C223}"/>
                    </a:ext>
                  </a:extLst>
                </p:cNvPr>
                <p:cNvSpPr txBox="1"/>
                <p:nvPr/>
              </p:nvSpPr>
              <p:spPr>
                <a:xfrm flipH="1">
                  <a:off x="7794739" y="4619706"/>
                  <a:ext cx="43173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sz="1400" b="1" dirty="0">
                      <a:solidFill>
                        <a:schemeClr val="bg1"/>
                      </a:solidFill>
                    </a:rPr>
                    <a:t>AB</a:t>
                  </a:r>
                </a:p>
              </p:txBody>
            </p:sp>
          </p:grpSp>
          <p:cxnSp>
            <p:nvCxnSpPr>
              <p:cNvPr id="63" name="Verbindingslijn: gebogen 62">
                <a:extLst>
                  <a:ext uri="{FF2B5EF4-FFF2-40B4-BE49-F238E27FC236}">
                    <a16:creationId xmlns:a16="http://schemas.microsoft.com/office/drawing/2014/main" id="{63F68EBF-85A6-18ED-79A2-239F2B4DD5A2}"/>
                  </a:ext>
                </a:extLst>
              </p:cNvPr>
              <p:cNvCxnSpPr>
                <a:cxnSpLocks/>
                <a:stCxn id="65" idx="3"/>
                <a:endCxn id="61" idx="0"/>
              </p:cNvCxnSpPr>
              <p:nvPr/>
            </p:nvCxnSpPr>
            <p:spPr>
              <a:xfrm rot="10800000" flipV="1">
                <a:off x="5295812" y="4679222"/>
                <a:ext cx="352428" cy="490972"/>
              </a:xfrm>
              <a:prstGeom prst="bentConnector2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Verbindingslijn: gebogen 63">
                <a:extLst>
                  <a:ext uri="{FF2B5EF4-FFF2-40B4-BE49-F238E27FC236}">
                    <a16:creationId xmlns:a16="http://schemas.microsoft.com/office/drawing/2014/main" id="{3ABECDB5-0585-1114-539E-9198876977D0}"/>
                  </a:ext>
                </a:extLst>
              </p:cNvPr>
              <p:cNvCxnSpPr>
                <a:cxnSpLocks/>
                <a:stCxn id="60" idx="4"/>
                <a:endCxn id="65" idx="0"/>
              </p:cNvCxnSpPr>
              <p:nvPr/>
            </p:nvCxnSpPr>
            <p:spPr>
              <a:xfrm rot="5400000">
                <a:off x="6013251" y="4307255"/>
                <a:ext cx="484387" cy="259547"/>
              </a:xfrm>
              <a:prstGeom prst="bentConnector2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Ovaal 76">
              <a:extLst>
                <a:ext uri="{FF2B5EF4-FFF2-40B4-BE49-F238E27FC236}">
                  <a16:creationId xmlns:a16="http://schemas.microsoft.com/office/drawing/2014/main" id="{3ABF40FD-7D32-A226-7A50-C468162B5E8A}"/>
                </a:ext>
              </a:extLst>
            </p:cNvPr>
            <p:cNvSpPr/>
            <p:nvPr/>
          </p:nvSpPr>
          <p:spPr>
            <a:xfrm>
              <a:off x="575310" y="1219199"/>
              <a:ext cx="114300" cy="1104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2" name="Ovaal 91">
              <a:extLst>
                <a:ext uri="{FF2B5EF4-FFF2-40B4-BE49-F238E27FC236}">
                  <a16:creationId xmlns:a16="http://schemas.microsoft.com/office/drawing/2014/main" id="{00269690-E0A3-7334-AA0B-D8DC82019901}"/>
                </a:ext>
              </a:extLst>
            </p:cNvPr>
            <p:cNvSpPr/>
            <p:nvPr/>
          </p:nvSpPr>
          <p:spPr>
            <a:xfrm>
              <a:off x="1653540" y="2289809"/>
              <a:ext cx="114300" cy="1104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6" name="Groep 115">
            <a:extLst>
              <a:ext uri="{FF2B5EF4-FFF2-40B4-BE49-F238E27FC236}">
                <a16:creationId xmlns:a16="http://schemas.microsoft.com/office/drawing/2014/main" id="{3123BD2C-30DE-86C8-A7B4-C1650B94C444}"/>
              </a:ext>
            </a:extLst>
          </p:cNvPr>
          <p:cNvGrpSpPr/>
          <p:nvPr/>
        </p:nvGrpSpPr>
        <p:grpSpPr>
          <a:xfrm>
            <a:off x="2450131" y="1004827"/>
            <a:ext cx="1736036" cy="1678948"/>
            <a:chOff x="305101" y="989587"/>
            <a:chExt cx="1736036" cy="1678948"/>
          </a:xfrm>
        </p:grpSpPr>
        <p:grpSp>
          <p:nvGrpSpPr>
            <p:cNvPr id="117" name="Groep 116">
              <a:extLst>
                <a:ext uri="{FF2B5EF4-FFF2-40B4-BE49-F238E27FC236}">
                  <a16:creationId xmlns:a16="http://schemas.microsoft.com/office/drawing/2014/main" id="{CD1B7D5D-1275-A42C-8C42-7ED2FB152533}"/>
                </a:ext>
              </a:extLst>
            </p:cNvPr>
            <p:cNvGrpSpPr/>
            <p:nvPr/>
          </p:nvGrpSpPr>
          <p:grpSpPr>
            <a:xfrm>
              <a:off x="305101" y="989587"/>
              <a:ext cx="1736036" cy="1678948"/>
              <a:chOff x="4972262" y="3854732"/>
              <a:chExt cx="1736036" cy="1678948"/>
            </a:xfrm>
          </p:grpSpPr>
          <p:grpSp>
            <p:nvGrpSpPr>
              <p:cNvPr id="120" name="Groep 119">
                <a:extLst>
                  <a:ext uri="{FF2B5EF4-FFF2-40B4-BE49-F238E27FC236}">
                    <a16:creationId xmlns:a16="http://schemas.microsoft.com/office/drawing/2014/main" id="{83133D67-06B3-A7CE-BF33-3F8FECAF160C}"/>
                  </a:ext>
                </a:extLst>
              </p:cNvPr>
              <p:cNvGrpSpPr/>
              <p:nvPr/>
            </p:nvGrpSpPr>
            <p:grpSpPr>
              <a:xfrm>
                <a:off x="4972262" y="3854732"/>
                <a:ext cx="1736036" cy="1678948"/>
                <a:chOff x="2623320" y="1151665"/>
                <a:chExt cx="711204" cy="759107"/>
              </a:xfrm>
            </p:grpSpPr>
            <p:grpSp>
              <p:nvGrpSpPr>
                <p:cNvPr id="128" name="Groep 127">
                  <a:extLst>
                    <a:ext uri="{FF2B5EF4-FFF2-40B4-BE49-F238E27FC236}">
                      <a16:creationId xmlns:a16="http://schemas.microsoft.com/office/drawing/2014/main" id="{8C91D365-B14C-8048-CFD7-59F907260485}"/>
                    </a:ext>
                  </a:extLst>
                </p:cNvPr>
                <p:cNvGrpSpPr/>
                <p:nvPr/>
              </p:nvGrpSpPr>
              <p:grpSpPr>
                <a:xfrm rot="10800000">
                  <a:off x="2623320" y="1151665"/>
                  <a:ext cx="711204" cy="759107"/>
                  <a:chOff x="2977104" y="594820"/>
                  <a:chExt cx="711204" cy="759107"/>
                </a:xfrm>
              </p:grpSpPr>
              <p:sp>
                <p:nvSpPr>
                  <p:cNvPr id="136" name="Rechthoek 135">
                    <a:extLst>
                      <a:ext uri="{FF2B5EF4-FFF2-40B4-BE49-F238E27FC236}">
                        <a16:creationId xmlns:a16="http://schemas.microsoft.com/office/drawing/2014/main" id="{EB61F2E7-4DB6-9359-5F00-28E06AB5BDDE}"/>
                      </a:ext>
                    </a:extLst>
                  </p:cNvPr>
                  <p:cNvSpPr/>
                  <p:nvPr/>
                </p:nvSpPr>
                <p:spPr>
                  <a:xfrm>
                    <a:off x="2982076" y="607889"/>
                    <a:ext cx="664674" cy="727238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137" name="Rechthoek 136">
                    <a:extLst>
                      <a:ext uri="{FF2B5EF4-FFF2-40B4-BE49-F238E27FC236}">
                        <a16:creationId xmlns:a16="http://schemas.microsoft.com/office/drawing/2014/main" id="{12D52BCD-2027-CDC8-25CC-8E382446FEC5}"/>
                      </a:ext>
                    </a:extLst>
                  </p:cNvPr>
                  <p:cNvSpPr/>
                  <p:nvPr/>
                </p:nvSpPr>
                <p:spPr>
                  <a:xfrm>
                    <a:off x="2977104" y="594820"/>
                    <a:ext cx="711204" cy="759107"/>
                  </a:xfrm>
                  <a:prstGeom prst="rect">
                    <a:avLst/>
                  </a:prstGeom>
                  <a:blipFill>
                    <a:blip r:embed="rId2"/>
                    <a:tile tx="0" ty="0" sx="100000" sy="100000" flip="none" algn="tl"/>
                  </a:blipFill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</p:grpSp>
            <p:grpSp>
              <p:nvGrpSpPr>
                <p:cNvPr id="129" name="Groep 128">
                  <a:extLst>
                    <a:ext uri="{FF2B5EF4-FFF2-40B4-BE49-F238E27FC236}">
                      <a16:creationId xmlns:a16="http://schemas.microsoft.com/office/drawing/2014/main" id="{AC0EC6F8-1D1A-758A-B90E-82B20C4845F9}"/>
                    </a:ext>
                  </a:extLst>
                </p:cNvPr>
                <p:cNvGrpSpPr/>
                <p:nvPr/>
              </p:nvGrpSpPr>
              <p:grpSpPr>
                <a:xfrm>
                  <a:off x="2775052" y="1247977"/>
                  <a:ext cx="450521" cy="559965"/>
                  <a:chOff x="2169241" y="564513"/>
                  <a:chExt cx="450521" cy="559965"/>
                </a:xfrm>
              </p:grpSpPr>
              <p:sp>
                <p:nvSpPr>
                  <p:cNvPr id="134" name="Ovaal 133">
                    <a:extLst>
                      <a:ext uri="{FF2B5EF4-FFF2-40B4-BE49-F238E27FC236}">
                        <a16:creationId xmlns:a16="http://schemas.microsoft.com/office/drawing/2014/main" id="{76DCA1EB-A834-A90B-2643-8A629B10E9CE}"/>
                      </a:ext>
                    </a:extLst>
                  </p:cNvPr>
                  <p:cNvSpPr/>
                  <p:nvPr/>
                </p:nvSpPr>
                <p:spPr>
                  <a:xfrm>
                    <a:off x="2169241" y="564513"/>
                    <a:ext cx="45719" cy="45719"/>
                  </a:xfrm>
                  <a:prstGeom prst="ellipse">
                    <a:avLst/>
                  </a:prstGeom>
                  <a:noFill/>
                  <a:ln w="3175">
                    <a:solidFill>
                      <a:schemeClr val="bg1">
                        <a:lumMod val="75000"/>
                      </a:schemeClr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  <p:sp>
                <p:nvSpPr>
                  <p:cNvPr id="135" name="Ovaal 134">
                    <a:extLst>
                      <a:ext uri="{FF2B5EF4-FFF2-40B4-BE49-F238E27FC236}">
                        <a16:creationId xmlns:a16="http://schemas.microsoft.com/office/drawing/2014/main" id="{1A9B7715-2885-B680-889C-025A7592C0BD}"/>
                      </a:ext>
                    </a:extLst>
                  </p:cNvPr>
                  <p:cNvSpPr/>
                  <p:nvPr/>
                </p:nvSpPr>
                <p:spPr>
                  <a:xfrm>
                    <a:off x="2574043" y="1078759"/>
                    <a:ext cx="45719" cy="45719"/>
                  </a:xfrm>
                  <a:prstGeom prst="ellipse">
                    <a:avLst/>
                  </a:prstGeom>
                  <a:noFill/>
                  <a:ln w="3175">
                    <a:solidFill>
                      <a:schemeClr val="bg1">
                        <a:lumMod val="85000"/>
                      </a:schemeClr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</p:grpSp>
            <p:sp>
              <p:nvSpPr>
                <p:cNvPr id="130" name="Tekstvak 129">
                  <a:extLst>
                    <a:ext uri="{FF2B5EF4-FFF2-40B4-BE49-F238E27FC236}">
                      <a16:creationId xmlns:a16="http://schemas.microsoft.com/office/drawing/2014/main" id="{413367E9-1C00-0029-03AD-A87FC303A9B4}"/>
                    </a:ext>
                  </a:extLst>
                </p:cNvPr>
                <p:cNvSpPr txBox="1"/>
                <p:nvPr/>
              </p:nvSpPr>
              <p:spPr>
                <a:xfrm flipH="1">
                  <a:off x="3040735" y="1650158"/>
                  <a:ext cx="171865" cy="2087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sz="2400" b="1" dirty="0"/>
                    <a:t>-</a:t>
                  </a:r>
                </a:p>
              </p:txBody>
            </p:sp>
            <p:sp>
              <p:nvSpPr>
                <p:cNvPr id="131" name="Tekstvak 130">
                  <a:extLst>
                    <a:ext uri="{FF2B5EF4-FFF2-40B4-BE49-F238E27FC236}">
                      <a16:creationId xmlns:a16="http://schemas.microsoft.com/office/drawing/2014/main" id="{2977194D-CB72-2DB2-CFFD-0750A4486E4F}"/>
                    </a:ext>
                  </a:extLst>
                </p:cNvPr>
                <p:cNvSpPr txBox="1"/>
                <p:nvPr/>
              </p:nvSpPr>
              <p:spPr>
                <a:xfrm flipH="1">
                  <a:off x="2823452" y="1694897"/>
                  <a:ext cx="45719" cy="157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sz="1400" b="1" dirty="0"/>
                    <a:t>E</a:t>
                  </a:r>
                  <a:endParaRPr lang="nl-NL" sz="1600" b="1" dirty="0"/>
                </a:p>
              </p:txBody>
            </p:sp>
            <p:sp>
              <p:nvSpPr>
                <p:cNvPr id="132" name="Tekstvak 131">
                  <a:extLst>
                    <a:ext uri="{FF2B5EF4-FFF2-40B4-BE49-F238E27FC236}">
                      <a16:creationId xmlns:a16="http://schemas.microsoft.com/office/drawing/2014/main" id="{45C9E854-D989-5E74-ABC1-339B786FB9BE}"/>
                    </a:ext>
                  </a:extLst>
                </p:cNvPr>
                <p:cNvSpPr txBox="1"/>
                <p:nvPr/>
              </p:nvSpPr>
              <p:spPr>
                <a:xfrm>
                  <a:off x="2790342" y="1197173"/>
                  <a:ext cx="107820" cy="1884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b="1" dirty="0"/>
                    <a:t>+</a:t>
                  </a:r>
                </a:p>
              </p:txBody>
            </p:sp>
            <p:sp>
              <p:nvSpPr>
                <p:cNvPr id="133" name="Tekstvak 132">
                  <a:extLst>
                    <a:ext uri="{FF2B5EF4-FFF2-40B4-BE49-F238E27FC236}">
                      <a16:creationId xmlns:a16="http://schemas.microsoft.com/office/drawing/2014/main" id="{85F13A42-ADE1-859C-332B-172CB449B318}"/>
                    </a:ext>
                  </a:extLst>
                </p:cNvPr>
                <p:cNvSpPr txBox="1"/>
                <p:nvPr/>
              </p:nvSpPr>
              <p:spPr>
                <a:xfrm flipH="1">
                  <a:off x="3072512" y="1217956"/>
                  <a:ext cx="107820" cy="157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sz="1400" b="1" dirty="0"/>
                    <a:t>A</a:t>
                  </a:r>
                </a:p>
              </p:txBody>
            </p:sp>
          </p:grpSp>
          <p:sp>
            <p:nvSpPr>
              <p:cNvPr id="121" name="Ovaal 120">
                <a:extLst>
                  <a:ext uri="{FF2B5EF4-FFF2-40B4-BE49-F238E27FC236}">
                    <a16:creationId xmlns:a16="http://schemas.microsoft.com/office/drawing/2014/main" id="{ACF0CCF6-3983-7707-4338-2AA438B64C21}"/>
                  </a:ext>
                </a:extLst>
              </p:cNvPr>
              <p:cNvSpPr/>
              <p:nvPr/>
            </p:nvSpPr>
            <p:spPr>
              <a:xfrm>
                <a:off x="6331622" y="4095775"/>
                <a:ext cx="107189" cy="990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2" name="Ovaal 121">
                <a:extLst>
                  <a:ext uri="{FF2B5EF4-FFF2-40B4-BE49-F238E27FC236}">
                    <a16:creationId xmlns:a16="http://schemas.microsoft.com/office/drawing/2014/main" id="{13AFB707-380A-DCA5-9890-E19823DDD220}"/>
                  </a:ext>
                </a:extLst>
              </p:cNvPr>
              <p:cNvSpPr/>
              <p:nvPr/>
            </p:nvSpPr>
            <p:spPr>
              <a:xfrm>
                <a:off x="5242472" y="5170194"/>
                <a:ext cx="106680" cy="10668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grpSp>
            <p:nvGrpSpPr>
              <p:cNvPr id="123" name="Groep 122">
                <a:extLst>
                  <a:ext uri="{FF2B5EF4-FFF2-40B4-BE49-F238E27FC236}">
                    <a16:creationId xmlns:a16="http://schemas.microsoft.com/office/drawing/2014/main" id="{9695F05E-3AE4-A781-3C93-9EFFF5DFD923}"/>
                  </a:ext>
                </a:extLst>
              </p:cNvPr>
              <p:cNvGrpSpPr/>
              <p:nvPr/>
            </p:nvGrpSpPr>
            <p:grpSpPr>
              <a:xfrm>
                <a:off x="5601797" y="4410159"/>
                <a:ext cx="523873" cy="538123"/>
                <a:chOff x="7794739" y="4503218"/>
                <a:chExt cx="523873" cy="538123"/>
              </a:xfrm>
            </p:grpSpPr>
            <p:sp>
              <p:nvSpPr>
                <p:cNvPr id="126" name="Gelijkbenige driehoek 125">
                  <a:extLst>
                    <a:ext uri="{FF2B5EF4-FFF2-40B4-BE49-F238E27FC236}">
                      <a16:creationId xmlns:a16="http://schemas.microsoft.com/office/drawing/2014/main" id="{068ABDDB-A82D-5E7E-CA6F-4F415C701672}"/>
                    </a:ext>
                  </a:extLst>
                </p:cNvPr>
                <p:cNvSpPr/>
                <p:nvPr/>
              </p:nvSpPr>
              <p:spPr>
                <a:xfrm rot="5400000">
                  <a:off x="7810835" y="4533565"/>
                  <a:ext cx="538123" cy="477430"/>
                </a:xfrm>
                <a:prstGeom prst="triangl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2000" dirty="0"/>
                </a:p>
              </p:txBody>
            </p:sp>
            <p:sp>
              <p:nvSpPr>
                <p:cNvPr id="127" name="Tekstvak 126">
                  <a:extLst>
                    <a:ext uri="{FF2B5EF4-FFF2-40B4-BE49-F238E27FC236}">
                      <a16:creationId xmlns:a16="http://schemas.microsoft.com/office/drawing/2014/main" id="{E7F420D9-2E5D-D564-A45D-68DCCBF6D0B6}"/>
                    </a:ext>
                  </a:extLst>
                </p:cNvPr>
                <p:cNvSpPr txBox="1"/>
                <p:nvPr/>
              </p:nvSpPr>
              <p:spPr>
                <a:xfrm flipH="1">
                  <a:off x="7794739" y="4619706"/>
                  <a:ext cx="43173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l-NL" sz="1400" b="1" dirty="0">
                      <a:solidFill>
                        <a:schemeClr val="bg1"/>
                      </a:solidFill>
                    </a:rPr>
                    <a:t>AB</a:t>
                  </a:r>
                </a:p>
              </p:txBody>
            </p:sp>
          </p:grpSp>
          <p:cxnSp>
            <p:nvCxnSpPr>
              <p:cNvPr id="124" name="Verbindingslijn: gebogen 123">
                <a:extLst>
                  <a:ext uri="{FF2B5EF4-FFF2-40B4-BE49-F238E27FC236}">
                    <a16:creationId xmlns:a16="http://schemas.microsoft.com/office/drawing/2014/main" id="{CE4CE76A-5B06-7AFF-CC98-28DBF891904A}"/>
                  </a:ext>
                </a:extLst>
              </p:cNvPr>
              <p:cNvCxnSpPr>
                <a:cxnSpLocks/>
                <a:stCxn id="126" idx="3"/>
                <a:endCxn id="122" idx="0"/>
              </p:cNvCxnSpPr>
              <p:nvPr/>
            </p:nvCxnSpPr>
            <p:spPr>
              <a:xfrm rot="10800000" flipV="1">
                <a:off x="5295812" y="4679222"/>
                <a:ext cx="352428" cy="490972"/>
              </a:xfrm>
              <a:prstGeom prst="bentConnector2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Verbindingslijn: gebogen 124">
                <a:extLst>
                  <a:ext uri="{FF2B5EF4-FFF2-40B4-BE49-F238E27FC236}">
                    <a16:creationId xmlns:a16="http://schemas.microsoft.com/office/drawing/2014/main" id="{D2FD4BD3-2757-44ED-4CA7-94ACA30166E9}"/>
                  </a:ext>
                </a:extLst>
              </p:cNvPr>
              <p:cNvCxnSpPr>
                <a:cxnSpLocks/>
                <a:stCxn id="121" idx="4"/>
                <a:endCxn id="126" idx="0"/>
              </p:cNvCxnSpPr>
              <p:nvPr/>
            </p:nvCxnSpPr>
            <p:spPr>
              <a:xfrm rot="5400000">
                <a:off x="6013251" y="4307255"/>
                <a:ext cx="484387" cy="259547"/>
              </a:xfrm>
              <a:prstGeom prst="bentConnector2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Ovaal 117">
              <a:extLst>
                <a:ext uri="{FF2B5EF4-FFF2-40B4-BE49-F238E27FC236}">
                  <a16:creationId xmlns:a16="http://schemas.microsoft.com/office/drawing/2014/main" id="{5CFB67D9-213D-6C32-771A-2617D9E0771C}"/>
                </a:ext>
              </a:extLst>
            </p:cNvPr>
            <p:cNvSpPr/>
            <p:nvPr/>
          </p:nvSpPr>
          <p:spPr>
            <a:xfrm>
              <a:off x="575310" y="1219199"/>
              <a:ext cx="114300" cy="1104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9" name="Ovaal 118">
              <a:extLst>
                <a:ext uri="{FF2B5EF4-FFF2-40B4-BE49-F238E27FC236}">
                  <a16:creationId xmlns:a16="http://schemas.microsoft.com/office/drawing/2014/main" id="{9C3C5572-7C79-B98A-7945-A5712ECD3D69}"/>
                </a:ext>
              </a:extLst>
            </p:cNvPr>
            <p:cNvSpPr/>
            <p:nvPr/>
          </p:nvSpPr>
          <p:spPr>
            <a:xfrm>
              <a:off x="1653540" y="2289809"/>
              <a:ext cx="114300" cy="1104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835735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748</TotalTime>
  <Words>393</Words>
  <Application>Microsoft Office PowerPoint</Application>
  <PresentationFormat>A4 (210 x 297 mm)</PresentationFormat>
  <Paragraphs>281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Jurjen Kranenborg</dc:creator>
  <cp:lastModifiedBy>Jurjen Kranenborg</cp:lastModifiedBy>
  <cp:revision>4</cp:revision>
  <cp:lastPrinted>2021-12-10T22:32:24Z</cp:lastPrinted>
  <dcterms:created xsi:type="dcterms:W3CDTF">2021-12-10T09:02:27Z</dcterms:created>
  <dcterms:modified xsi:type="dcterms:W3CDTF">2024-09-17T09:07:06Z</dcterms:modified>
</cp:coreProperties>
</file>